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75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76" r:id="rId14"/>
    <p:sldId id="286" r:id="rId15"/>
    <p:sldId id="262" r:id="rId16"/>
    <p:sldId id="288" r:id="rId17"/>
    <p:sldId id="287" r:id="rId18"/>
    <p:sldId id="261" r:id="rId19"/>
    <p:sldId id="291" r:id="rId20"/>
    <p:sldId id="296" r:id="rId21"/>
    <p:sldId id="299" r:id="rId22"/>
    <p:sldId id="301" r:id="rId23"/>
    <p:sldId id="303" r:id="rId24"/>
    <p:sldId id="305" r:id="rId25"/>
    <p:sldId id="308" r:id="rId26"/>
    <p:sldId id="310" r:id="rId27"/>
    <p:sldId id="311" r:id="rId28"/>
    <p:sldId id="306" r:id="rId29"/>
    <p:sldId id="312" r:id="rId30"/>
    <p:sldId id="313" r:id="rId31"/>
    <p:sldId id="309" r:id="rId32"/>
    <p:sldId id="314" r:id="rId33"/>
    <p:sldId id="315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D6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2A192-EB0B-4B5C-9DE8-4147F413B581}" v="827" dt="2024-03-18T14:38:27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v'd Andy Atkins" userId="e808e3c4ab5ba258" providerId="LiveId" clId="{2722A192-EB0B-4B5C-9DE8-4147F413B581}"/>
    <pc:docChg chg="undo custSel addSld delSld modSld sldOrd modMainMaster">
      <pc:chgData name="Rev'd Andy Atkins" userId="e808e3c4ab5ba258" providerId="LiveId" clId="{2722A192-EB0B-4B5C-9DE8-4147F413B581}" dt="2024-03-18T14:47:10.816" v="3707" actId="27107"/>
      <pc:docMkLst>
        <pc:docMk/>
      </pc:docMkLst>
      <pc:sldChg chg="addSp delSp modSp del mod setBg">
        <pc:chgData name="Rev'd Andy Atkins" userId="e808e3c4ab5ba258" providerId="LiveId" clId="{2722A192-EB0B-4B5C-9DE8-4147F413B581}" dt="2024-03-17T15:04:46.043" v="472" actId="47"/>
        <pc:sldMkLst>
          <pc:docMk/>
          <pc:sldMk cId="2729810114" sldId="256"/>
        </pc:sldMkLst>
        <pc:spChg chg="add del">
          <ac:chgData name="Rev'd Andy Atkins" userId="e808e3c4ab5ba258" providerId="LiveId" clId="{2722A192-EB0B-4B5C-9DE8-4147F413B581}" dt="2024-03-17T14:34:38.748" v="449" actId="26606"/>
          <ac:spMkLst>
            <pc:docMk/>
            <pc:sldMk cId="2729810114" sldId="256"/>
            <ac:spMk id="2" creationId="{AD892DC8-E07B-0E55-87AA-860B085E0B73}"/>
          </ac:spMkLst>
        </pc:spChg>
        <pc:spChg chg="mod">
          <ac:chgData name="Rev'd Andy Atkins" userId="e808e3c4ab5ba258" providerId="LiveId" clId="{2722A192-EB0B-4B5C-9DE8-4147F413B581}" dt="2024-03-17T14:34:38.748" v="449" actId="26606"/>
          <ac:spMkLst>
            <pc:docMk/>
            <pc:sldMk cId="2729810114" sldId="256"/>
            <ac:spMk id="3" creationId="{63047443-C17F-95B9-8DF2-7D37B62D942E}"/>
          </ac:spMkLst>
        </pc:spChg>
        <pc:spChg chg="mod">
          <ac:chgData name="Rev'd Andy Atkins" userId="e808e3c4ab5ba258" providerId="LiveId" clId="{2722A192-EB0B-4B5C-9DE8-4147F413B581}" dt="2024-03-17T14:34:38.748" v="449" actId="26606"/>
          <ac:spMkLst>
            <pc:docMk/>
            <pc:sldMk cId="2729810114" sldId="256"/>
            <ac:spMk id="4" creationId="{9B0DF991-8C12-9EDA-96EC-4DA6FAD6E916}"/>
          </ac:spMkLst>
        </pc:spChg>
        <pc:spChg chg="add del mod">
          <ac:chgData name="Rev'd Andy Atkins" userId="e808e3c4ab5ba258" providerId="LiveId" clId="{2722A192-EB0B-4B5C-9DE8-4147F413B581}" dt="2024-03-17T14:35:40.298" v="451" actId="478"/>
          <ac:spMkLst>
            <pc:docMk/>
            <pc:sldMk cId="2729810114" sldId="256"/>
            <ac:spMk id="5" creationId="{D4EF038E-861A-3F4D-2E17-3BBF10A9C966}"/>
          </ac:spMkLst>
        </pc:spChg>
        <pc:spChg chg="mod">
          <ac:chgData name="Rev'd Andy Atkins" userId="e808e3c4ab5ba258" providerId="LiveId" clId="{2722A192-EB0B-4B5C-9DE8-4147F413B581}" dt="2024-03-17T14:34:38.748" v="449" actId="26606"/>
          <ac:spMkLst>
            <pc:docMk/>
            <pc:sldMk cId="2729810114" sldId="256"/>
            <ac:spMk id="7" creationId="{8133CA80-F5DE-0C58-1F14-F2A68ED207C0}"/>
          </ac:spMkLst>
        </pc:spChg>
        <pc:spChg chg="add del mod">
          <ac:chgData name="Rev'd Andy Atkins" userId="e808e3c4ab5ba258" providerId="LiveId" clId="{2722A192-EB0B-4B5C-9DE8-4147F413B581}" dt="2024-03-17T14:35:47.051" v="453" actId="478"/>
          <ac:spMkLst>
            <pc:docMk/>
            <pc:sldMk cId="2729810114" sldId="256"/>
            <ac:spMk id="8" creationId="{2C760F36-6D73-F0CD-2FEF-EECEBBF7FFD2}"/>
          </ac:spMkLst>
        </pc:spChg>
        <pc:spChg chg="add del mod">
          <ac:chgData name="Rev'd Andy Atkins" userId="e808e3c4ab5ba258" providerId="LiveId" clId="{2722A192-EB0B-4B5C-9DE8-4147F413B581}" dt="2024-03-17T14:35:45.079" v="452" actId="478"/>
          <ac:spMkLst>
            <pc:docMk/>
            <pc:sldMk cId="2729810114" sldId="256"/>
            <ac:spMk id="12" creationId="{6FF081AD-27DA-6F77-F930-5A01732EF65F}"/>
          </ac:spMkLst>
        </pc:spChg>
        <pc:spChg chg="add del">
          <ac:chgData name="Rev'd Andy Atkins" userId="e808e3c4ab5ba258" providerId="LiveId" clId="{2722A192-EB0B-4B5C-9DE8-4147F413B581}" dt="2024-03-17T14:34:38.748" v="449" actId="26606"/>
          <ac:spMkLst>
            <pc:docMk/>
            <pc:sldMk cId="2729810114" sldId="256"/>
            <ac:spMk id="17" creationId="{69D184B2-2226-4E31-BCCB-444330767440}"/>
          </ac:spMkLst>
        </pc:spChg>
        <pc:spChg chg="add del">
          <ac:chgData name="Rev'd Andy Atkins" userId="e808e3c4ab5ba258" providerId="LiveId" clId="{2722A192-EB0B-4B5C-9DE8-4147F413B581}" dt="2024-03-17T14:34:38.748" v="449" actId="26606"/>
          <ac:spMkLst>
            <pc:docMk/>
            <pc:sldMk cId="2729810114" sldId="256"/>
            <ac:spMk id="19" creationId="{1AC4D4E3-486A-464A-8EC8-D44881097267}"/>
          </ac:spMkLst>
        </pc:spChg>
        <pc:spChg chg="add del">
          <ac:chgData name="Rev'd Andy Atkins" userId="e808e3c4ab5ba258" providerId="LiveId" clId="{2722A192-EB0B-4B5C-9DE8-4147F413B581}" dt="2024-03-17T14:34:38.748" v="449" actId="26606"/>
          <ac:spMkLst>
            <pc:docMk/>
            <pc:sldMk cId="2729810114" sldId="256"/>
            <ac:spMk id="21" creationId="{864DE13E-58EB-4475-B79C-0D4FC651239B}"/>
          </ac:spMkLst>
        </pc:spChg>
        <pc:picChg chg="mod">
          <ac:chgData name="Rev'd Andy Atkins" userId="e808e3c4ab5ba258" providerId="LiveId" clId="{2722A192-EB0B-4B5C-9DE8-4147F413B581}" dt="2024-03-17T14:34:38.748" v="449" actId="26606"/>
          <ac:picMkLst>
            <pc:docMk/>
            <pc:sldMk cId="2729810114" sldId="256"/>
            <ac:picMk id="6" creationId="{8D49EE3B-6BB2-BD72-7033-E97C754EE6A1}"/>
          </ac:picMkLst>
        </pc:picChg>
        <pc:picChg chg="mod ord">
          <ac:chgData name="Rev'd Andy Atkins" userId="e808e3c4ab5ba258" providerId="LiveId" clId="{2722A192-EB0B-4B5C-9DE8-4147F413B581}" dt="2024-03-17T14:34:38.748" v="449" actId="26606"/>
          <ac:picMkLst>
            <pc:docMk/>
            <pc:sldMk cId="2729810114" sldId="256"/>
            <ac:picMk id="9" creationId="{DF2CD1E1-2B73-C3F4-FA9A-E31286EB9F48}"/>
          </ac:picMkLst>
        </pc:picChg>
        <pc:picChg chg="add del mod">
          <ac:chgData name="Rev'd Andy Atkins" userId="e808e3c4ab5ba258" providerId="LiveId" clId="{2722A192-EB0B-4B5C-9DE8-4147F413B581}" dt="2024-03-17T14:35:48.734" v="454" actId="478"/>
          <ac:picMkLst>
            <pc:docMk/>
            <pc:sldMk cId="2729810114" sldId="256"/>
            <ac:picMk id="11" creationId="{C0D54859-E5D8-5887-2DE2-89F2187C9056}"/>
          </ac:picMkLst>
        </pc:picChg>
      </pc:sldChg>
      <pc:sldChg chg="addSp delSp modSp new del mod setBg">
        <pc:chgData name="Rev'd Andy Atkins" userId="e808e3c4ab5ba258" providerId="LiveId" clId="{2722A192-EB0B-4B5C-9DE8-4147F413B581}" dt="2024-03-17T20:08:40.357" v="2586" actId="47"/>
        <pc:sldMkLst>
          <pc:docMk/>
          <pc:sldMk cId="1776039694" sldId="257"/>
        </pc:sldMkLst>
        <pc:spChg chg="del">
          <ac:chgData name="Rev'd Andy Atkins" userId="e808e3c4ab5ba258" providerId="LiveId" clId="{2722A192-EB0B-4B5C-9DE8-4147F413B581}" dt="2024-03-17T16:58:54.417" v="1615" actId="478"/>
          <ac:spMkLst>
            <pc:docMk/>
            <pc:sldMk cId="1776039694" sldId="257"/>
            <ac:spMk id="2" creationId="{7F537639-3754-4B1C-17D8-ED755ECE484D}"/>
          </ac:spMkLst>
        </pc:spChg>
        <pc:spChg chg="del">
          <ac:chgData name="Rev'd Andy Atkins" userId="e808e3c4ab5ba258" providerId="LiveId" clId="{2722A192-EB0B-4B5C-9DE8-4147F413B581}" dt="2024-03-17T16:58:52.057" v="1614" actId="478"/>
          <ac:spMkLst>
            <pc:docMk/>
            <pc:sldMk cId="1776039694" sldId="257"/>
            <ac:spMk id="3" creationId="{CA8D97B6-9DF4-1CF9-F948-EF165A746AD8}"/>
          </ac:spMkLst>
        </pc:spChg>
        <pc:spChg chg="add mod ord">
          <ac:chgData name="Rev'd Andy Atkins" userId="e808e3c4ab5ba258" providerId="LiveId" clId="{2722A192-EB0B-4B5C-9DE8-4147F413B581}" dt="2024-03-17T20:07:39.158" v="2585" actId="1076"/>
          <ac:spMkLst>
            <pc:docMk/>
            <pc:sldMk cId="1776039694" sldId="257"/>
            <ac:spMk id="6" creationId="{7049308D-FAA2-1D99-EB12-C91E65081BD4}"/>
          </ac:spMkLst>
        </pc:spChg>
        <pc:spChg chg="add mod">
          <ac:chgData name="Rev'd Andy Atkins" userId="e808e3c4ab5ba258" providerId="LiveId" clId="{2722A192-EB0B-4B5C-9DE8-4147F413B581}" dt="2024-03-17T19:44:07.446" v="2245" actId="1076"/>
          <ac:spMkLst>
            <pc:docMk/>
            <pc:sldMk cId="1776039694" sldId="257"/>
            <ac:spMk id="11" creationId="{D7EEA2BB-68DA-4978-9DF7-E094461F1BE2}"/>
          </ac:spMkLst>
        </pc:spChg>
        <pc:spChg chg="add del">
          <ac:chgData name="Rev'd Andy Atkins" userId="e808e3c4ab5ba258" providerId="LiveId" clId="{2722A192-EB0B-4B5C-9DE8-4147F413B581}" dt="2024-03-17T19:37:37.090" v="2201" actId="26606"/>
          <ac:spMkLst>
            <pc:docMk/>
            <pc:sldMk cId="1776039694" sldId="257"/>
            <ac:spMk id="13" creationId="{7B831B6F-405A-4B47-B9BB-5CA88F285844}"/>
          </ac:spMkLst>
        </pc:spChg>
        <pc:spChg chg="add del">
          <ac:chgData name="Rev'd Andy Atkins" userId="e808e3c4ab5ba258" providerId="LiveId" clId="{2722A192-EB0B-4B5C-9DE8-4147F413B581}" dt="2024-03-17T19:37:37.090" v="2201" actId="26606"/>
          <ac:spMkLst>
            <pc:docMk/>
            <pc:sldMk cId="1776039694" sldId="257"/>
            <ac:spMk id="15" creationId="{953EE71A-6488-4203-A7C4-77102FD0DCCA}"/>
          </ac:spMkLst>
        </pc:spChg>
        <pc:spChg chg="add mod">
          <ac:chgData name="Rev'd Andy Atkins" userId="e808e3c4ab5ba258" providerId="LiveId" clId="{2722A192-EB0B-4B5C-9DE8-4147F413B581}" dt="2024-03-17T19:44:26.106" v="2253" actId="1076"/>
          <ac:spMkLst>
            <pc:docMk/>
            <pc:sldMk cId="1776039694" sldId="257"/>
            <ac:spMk id="16" creationId="{233245F6-829F-77E0-DE00-0983923A0332}"/>
          </ac:spMkLst>
        </pc:spChg>
        <pc:spChg chg="add del">
          <ac:chgData name="Rev'd Andy Atkins" userId="e808e3c4ab5ba258" providerId="LiveId" clId="{2722A192-EB0B-4B5C-9DE8-4147F413B581}" dt="2024-03-17T19:37:40.366" v="2203" actId="26606"/>
          <ac:spMkLst>
            <pc:docMk/>
            <pc:sldMk cId="1776039694" sldId="257"/>
            <ac:spMk id="17" creationId="{04812C46-200A-4DEB-A05E-3ED6C68C2387}"/>
          </ac:spMkLst>
        </pc:spChg>
        <pc:spChg chg="add del">
          <ac:chgData name="Rev'd Andy Atkins" userId="e808e3c4ab5ba258" providerId="LiveId" clId="{2722A192-EB0B-4B5C-9DE8-4147F413B581}" dt="2024-03-17T19:37:40.366" v="2203" actId="26606"/>
          <ac:spMkLst>
            <pc:docMk/>
            <pc:sldMk cId="1776039694" sldId="257"/>
            <ac:spMk id="18" creationId="{D1EA859B-E555-4109-94F3-6700E046E008}"/>
          </ac:spMkLst>
        </pc:spChg>
        <pc:spChg chg="add mod">
          <ac:chgData name="Rev'd Andy Atkins" userId="e808e3c4ab5ba258" providerId="LiveId" clId="{2722A192-EB0B-4B5C-9DE8-4147F413B581}" dt="2024-03-17T19:46:30.776" v="2282" actId="1076"/>
          <ac:spMkLst>
            <pc:docMk/>
            <pc:sldMk cId="1776039694" sldId="257"/>
            <ac:spMk id="19" creationId="{3A0E0758-F640-FAD6-A89A-BD788749141A}"/>
          </ac:spMkLst>
        </pc:spChg>
        <pc:spChg chg="add mod">
          <ac:chgData name="Rev'd Andy Atkins" userId="e808e3c4ab5ba258" providerId="LiveId" clId="{2722A192-EB0B-4B5C-9DE8-4147F413B581}" dt="2024-03-17T19:47:32.240" v="2301" actId="207"/>
          <ac:spMkLst>
            <pc:docMk/>
            <pc:sldMk cId="1776039694" sldId="257"/>
            <ac:spMk id="20" creationId="{7D1B3492-14FB-679C-B285-851469049C36}"/>
          </ac:spMkLst>
        </pc:spChg>
        <pc:spChg chg="add mod">
          <ac:chgData name="Rev'd Andy Atkins" userId="e808e3c4ab5ba258" providerId="LiveId" clId="{2722A192-EB0B-4B5C-9DE8-4147F413B581}" dt="2024-03-17T19:49:46.121" v="2356" actId="404"/>
          <ac:spMkLst>
            <pc:docMk/>
            <pc:sldMk cId="1776039694" sldId="257"/>
            <ac:spMk id="23" creationId="{9375494E-64C8-88FD-1EE8-B07807EB7940}"/>
          </ac:spMkLst>
        </pc:spChg>
        <pc:spChg chg="add mod">
          <ac:chgData name="Rev'd Andy Atkins" userId="e808e3c4ab5ba258" providerId="LiveId" clId="{2722A192-EB0B-4B5C-9DE8-4147F413B581}" dt="2024-03-17T19:51:38.356" v="2426" actId="1076"/>
          <ac:spMkLst>
            <pc:docMk/>
            <pc:sldMk cId="1776039694" sldId="257"/>
            <ac:spMk id="24" creationId="{2F6B007E-3E77-9CD1-E2C6-A9794CFE1C2E}"/>
          </ac:spMkLst>
        </pc:spChg>
        <pc:spChg chg="add mod">
          <ac:chgData name="Rev'd Andy Atkins" userId="e808e3c4ab5ba258" providerId="LiveId" clId="{2722A192-EB0B-4B5C-9DE8-4147F413B581}" dt="2024-03-17T19:56:13.408" v="2496" actId="1076"/>
          <ac:spMkLst>
            <pc:docMk/>
            <pc:sldMk cId="1776039694" sldId="257"/>
            <ac:spMk id="27" creationId="{49AF62DB-1A42-67EE-8DE7-D53D222D108A}"/>
          </ac:spMkLst>
        </pc:spChg>
        <pc:spChg chg="add mod">
          <ac:chgData name="Rev'd Andy Atkins" userId="e808e3c4ab5ba258" providerId="LiveId" clId="{2722A192-EB0B-4B5C-9DE8-4147F413B581}" dt="2024-03-17T19:59:36.182" v="2509" actId="1076"/>
          <ac:spMkLst>
            <pc:docMk/>
            <pc:sldMk cId="1776039694" sldId="257"/>
            <ac:spMk id="32" creationId="{A042041A-7DD3-A4CC-6FF3-705D1AC9F179}"/>
          </ac:spMkLst>
        </pc:spChg>
        <pc:spChg chg="add mod">
          <ac:chgData name="Rev'd Andy Atkins" userId="e808e3c4ab5ba258" providerId="LiveId" clId="{2722A192-EB0B-4B5C-9DE8-4147F413B581}" dt="2024-03-17T20:01:17.716" v="2538" actId="1076"/>
          <ac:spMkLst>
            <pc:docMk/>
            <pc:sldMk cId="1776039694" sldId="257"/>
            <ac:spMk id="35" creationId="{ECCF10CD-9564-A1A6-F13E-55EDBCC97403}"/>
          </ac:spMkLst>
        </pc:spChg>
        <pc:picChg chg="add del mod">
          <ac:chgData name="Rev'd Andy Atkins" userId="e808e3c4ab5ba258" providerId="LiveId" clId="{2722A192-EB0B-4B5C-9DE8-4147F413B581}" dt="2024-03-17T19:36:32.941" v="2192" actId="478"/>
          <ac:picMkLst>
            <pc:docMk/>
            <pc:sldMk cId="1776039694" sldId="257"/>
            <ac:picMk id="5" creationId="{6AB6D537-F96C-EC55-8968-4A98A1247487}"/>
          </ac:picMkLst>
        </pc:picChg>
        <pc:picChg chg="add del mod">
          <ac:chgData name="Rev'd Andy Atkins" userId="e808e3c4ab5ba258" providerId="LiveId" clId="{2722A192-EB0B-4B5C-9DE8-4147F413B581}" dt="2024-03-17T19:40:15.556" v="2204" actId="478"/>
          <ac:picMkLst>
            <pc:docMk/>
            <pc:sldMk cId="1776039694" sldId="257"/>
            <ac:picMk id="8" creationId="{999A1B64-C477-310A-DACB-2AFFF950EB80}"/>
          </ac:picMkLst>
        </pc:picChg>
        <pc:picChg chg="add mod">
          <ac:chgData name="Rev'd Andy Atkins" userId="e808e3c4ab5ba258" providerId="LiveId" clId="{2722A192-EB0B-4B5C-9DE8-4147F413B581}" dt="2024-03-17T19:55:47.502" v="2491" actId="1076"/>
          <ac:picMkLst>
            <pc:docMk/>
            <pc:sldMk cId="1776039694" sldId="257"/>
            <ac:picMk id="10" creationId="{05B49DD5-B6BC-A862-2E31-4DA87C373F49}"/>
          </ac:picMkLst>
        </pc:picChg>
        <pc:picChg chg="add mod">
          <ac:chgData name="Rev'd Andy Atkins" userId="e808e3c4ab5ba258" providerId="LiveId" clId="{2722A192-EB0B-4B5C-9DE8-4147F413B581}" dt="2024-03-17T19:43:25.756" v="2222" actId="1076"/>
          <ac:picMkLst>
            <pc:docMk/>
            <pc:sldMk cId="1776039694" sldId="257"/>
            <ac:picMk id="14" creationId="{A8FFEFCF-9522-3480-236A-8E42FD7CCC92}"/>
          </ac:picMkLst>
        </pc:picChg>
        <pc:picChg chg="add mod">
          <ac:chgData name="Rev'd Andy Atkins" userId="e808e3c4ab5ba258" providerId="LiveId" clId="{2722A192-EB0B-4B5C-9DE8-4147F413B581}" dt="2024-03-17T19:48:38.416" v="2310" actId="1076"/>
          <ac:picMkLst>
            <pc:docMk/>
            <pc:sldMk cId="1776039694" sldId="257"/>
            <ac:picMk id="22" creationId="{7E0D435C-51B9-22F7-AE9A-D10130AF4FBB}"/>
          </ac:picMkLst>
        </pc:picChg>
        <pc:picChg chg="add mod">
          <ac:chgData name="Rev'd Andy Atkins" userId="e808e3c4ab5ba258" providerId="LiveId" clId="{2722A192-EB0B-4B5C-9DE8-4147F413B581}" dt="2024-03-17T19:53:09.336" v="2431" actId="1076"/>
          <ac:picMkLst>
            <pc:docMk/>
            <pc:sldMk cId="1776039694" sldId="257"/>
            <ac:picMk id="26" creationId="{A58F976B-BC89-A50C-2AE3-1CD102303241}"/>
          </ac:picMkLst>
        </pc:picChg>
        <pc:picChg chg="add mod">
          <ac:chgData name="Rev'd Andy Atkins" userId="e808e3c4ab5ba258" providerId="LiveId" clId="{2722A192-EB0B-4B5C-9DE8-4147F413B581}" dt="2024-03-17T19:56:19.128" v="2497" actId="14100"/>
          <ac:picMkLst>
            <pc:docMk/>
            <pc:sldMk cId="1776039694" sldId="257"/>
            <ac:picMk id="29" creationId="{29070372-3A97-29D2-AF18-1B946CA929EF}"/>
          </ac:picMkLst>
        </pc:picChg>
        <pc:picChg chg="add mod">
          <ac:chgData name="Rev'd Andy Atkins" userId="e808e3c4ab5ba258" providerId="LiveId" clId="{2722A192-EB0B-4B5C-9DE8-4147F413B581}" dt="2024-03-17T19:59:43.990" v="2511" actId="14100"/>
          <ac:picMkLst>
            <pc:docMk/>
            <pc:sldMk cId="1776039694" sldId="257"/>
            <ac:picMk id="31" creationId="{F2E1E04F-BDEA-7EF2-CC2B-10975D0D6C47}"/>
          </ac:picMkLst>
        </pc:picChg>
        <pc:picChg chg="add mod modCrop">
          <ac:chgData name="Rev'd Andy Atkins" userId="e808e3c4ab5ba258" providerId="LiveId" clId="{2722A192-EB0B-4B5C-9DE8-4147F413B581}" dt="2024-03-17T20:00:20.159" v="2515"/>
          <ac:picMkLst>
            <pc:docMk/>
            <pc:sldMk cId="1776039694" sldId="257"/>
            <ac:picMk id="34" creationId="{73599D2D-ABEF-8A82-E1F0-86F05893DE67}"/>
          </ac:picMkLst>
        </pc:picChg>
        <pc:picChg chg="add mod">
          <ac:chgData name="Rev'd Andy Atkins" userId="e808e3c4ab5ba258" providerId="LiveId" clId="{2722A192-EB0B-4B5C-9DE8-4147F413B581}" dt="2024-03-17T20:04:17.075" v="2558" actId="1035"/>
          <ac:picMkLst>
            <pc:docMk/>
            <pc:sldMk cId="1776039694" sldId="257"/>
            <ac:picMk id="37" creationId="{7EBA931A-A9ED-CC4D-6769-25748C63568D}"/>
          </ac:picMkLst>
        </pc:picChg>
      </pc:sldChg>
      <pc:sldChg chg="delSp modSp add del mod setBg">
        <pc:chgData name="Rev'd Andy Atkins" userId="e808e3c4ab5ba258" providerId="LiveId" clId="{2722A192-EB0B-4B5C-9DE8-4147F413B581}" dt="2024-03-17T15:06:08.303" v="503" actId="2696"/>
        <pc:sldMkLst>
          <pc:docMk/>
          <pc:sldMk cId="3229169165" sldId="258"/>
        </pc:sldMkLst>
        <pc:spChg chg="del">
          <ac:chgData name="Rev'd Andy Atkins" userId="e808e3c4ab5ba258" providerId="LiveId" clId="{2722A192-EB0B-4B5C-9DE8-4147F413B581}" dt="2024-03-17T15:06:03.813" v="502" actId="478"/>
          <ac:spMkLst>
            <pc:docMk/>
            <pc:sldMk cId="3229169165" sldId="258"/>
            <ac:spMk id="4" creationId="{9B0DF991-8C12-9EDA-96EC-4DA6FAD6E916}"/>
          </ac:spMkLst>
        </pc:spChg>
        <pc:spChg chg="del mod">
          <ac:chgData name="Rev'd Andy Atkins" userId="e808e3c4ab5ba258" providerId="LiveId" clId="{2722A192-EB0B-4B5C-9DE8-4147F413B581}" dt="2024-03-17T15:06:02.323" v="500" actId="478"/>
          <ac:spMkLst>
            <pc:docMk/>
            <pc:sldMk cId="3229169165" sldId="258"/>
            <ac:spMk id="7" creationId="{8133CA80-F5DE-0C58-1F14-F2A68ED207C0}"/>
          </ac:spMkLst>
        </pc:spChg>
        <pc:picChg chg="del">
          <ac:chgData name="Rev'd Andy Atkins" userId="e808e3c4ab5ba258" providerId="LiveId" clId="{2722A192-EB0B-4B5C-9DE8-4147F413B581}" dt="2024-03-17T15:06:02.904" v="501" actId="478"/>
          <ac:picMkLst>
            <pc:docMk/>
            <pc:sldMk cId="3229169165" sldId="258"/>
            <ac:picMk id="6" creationId="{8D49EE3B-6BB2-BD72-7033-E97C754EE6A1}"/>
          </ac:picMkLst>
        </pc:picChg>
      </pc:sldChg>
      <pc:sldChg chg="addSp delSp modSp add mod setBg">
        <pc:chgData name="Rev'd Andy Atkins" userId="e808e3c4ab5ba258" providerId="LiveId" clId="{2722A192-EB0B-4B5C-9DE8-4147F413B581}" dt="2024-03-18T14:31:22.938" v="3517" actId="20577"/>
        <pc:sldMkLst>
          <pc:docMk/>
          <pc:sldMk cId="4240395639" sldId="259"/>
        </pc:sldMkLst>
        <pc:spChg chg="del">
          <ac:chgData name="Rev'd Andy Atkins" userId="e808e3c4ab5ba258" providerId="LiveId" clId="{2722A192-EB0B-4B5C-9DE8-4147F413B581}" dt="2024-03-17T15:08:31.324" v="532" actId="478"/>
          <ac:spMkLst>
            <pc:docMk/>
            <pc:sldMk cId="4240395639" sldId="259"/>
            <ac:spMk id="2" creationId="{AD892DC8-E07B-0E55-87AA-860B085E0B73}"/>
          </ac:spMkLst>
        </pc:spChg>
        <pc:spChg chg="del mod">
          <ac:chgData name="Rev'd Andy Atkins" userId="e808e3c4ab5ba258" providerId="LiveId" clId="{2722A192-EB0B-4B5C-9DE8-4147F413B581}" dt="2024-03-17T15:08:16.663" v="527" actId="478"/>
          <ac:spMkLst>
            <pc:docMk/>
            <pc:sldMk cId="4240395639" sldId="259"/>
            <ac:spMk id="3" creationId="{63047443-C17F-95B9-8DF2-7D37B62D942E}"/>
          </ac:spMkLst>
        </pc:spChg>
        <pc:spChg chg="del">
          <ac:chgData name="Rev'd Andy Atkins" userId="e808e3c4ab5ba258" providerId="LiveId" clId="{2722A192-EB0B-4B5C-9DE8-4147F413B581}" dt="2024-03-17T15:04:50.174" v="475" actId="478"/>
          <ac:spMkLst>
            <pc:docMk/>
            <pc:sldMk cId="4240395639" sldId="259"/>
            <ac:spMk id="4" creationId="{9B0DF991-8C12-9EDA-96EC-4DA6FAD6E916}"/>
          </ac:spMkLst>
        </pc:spChg>
        <pc:spChg chg="del">
          <ac:chgData name="Rev'd Andy Atkins" userId="e808e3c4ab5ba258" providerId="LiveId" clId="{2722A192-EB0B-4B5C-9DE8-4147F413B581}" dt="2024-03-15T21:18:26.255" v="288" actId="478"/>
          <ac:spMkLst>
            <pc:docMk/>
            <pc:sldMk cId="4240395639" sldId="259"/>
            <ac:spMk id="5" creationId="{D4EF038E-861A-3F4D-2E17-3BBF10A9C966}"/>
          </ac:spMkLst>
        </pc:spChg>
        <pc:spChg chg="add del mod">
          <ac:chgData name="Rev'd Andy Atkins" userId="e808e3c4ab5ba258" providerId="LiveId" clId="{2722A192-EB0B-4B5C-9DE8-4147F413B581}" dt="2024-03-17T15:14:12.480" v="859" actId="478"/>
          <ac:spMkLst>
            <pc:docMk/>
            <pc:sldMk cId="4240395639" sldId="259"/>
            <ac:spMk id="5" creationId="{E16F71C5-CFFD-C8BF-ED12-88F0B3BCE56E}"/>
          </ac:spMkLst>
        </pc:spChg>
        <pc:spChg chg="del mod">
          <ac:chgData name="Rev'd Andy Atkins" userId="e808e3c4ab5ba258" providerId="LiveId" clId="{2722A192-EB0B-4B5C-9DE8-4147F413B581}" dt="2024-03-17T15:04:49.533" v="474" actId="478"/>
          <ac:spMkLst>
            <pc:docMk/>
            <pc:sldMk cId="4240395639" sldId="259"/>
            <ac:spMk id="7" creationId="{8133CA80-F5DE-0C58-1F14-F2A68ED207C0}"/>
          </ac:spMkLst>
        </pc:spChg>
        <pc:spChg chg="del">
          <ac:chgData name="Rev'd Andy Atkins" userId="e808e3c4ab5ba258" providerId="LiveId" clId="{2722A192-EB0B-4B5C-9DE8-4147F413B581}" dt="2024-03-15T21:18:40.345" v="319" actId="478"/>
          <ac:spMkLst>
            <pc:docMk/>
            <pc:sldMk cId="4240395639" sldId="259"/>
            <ac:spMk id="8" creationId="{2C760F36-6D73-F0CD-2FEF-EECEBBF7FFD2}"/>
          </ac:spMkLst>
        </pc:spChg>
        <pc:spChg chg="add del mod">
          <ac:chgData name="Rev'd Andy Atkins" userId="e808e3c4ab5ba258" providerId="LiveId" clId="{2722A192-EB0B-4B5C-9DE8-4147F413B581}" dt="2024-03-17T16:00:47.461" v="941" actId="478"/>
          <ac:spMkLst>
            <pc:docMk/>
            <pc:sldMk cId="4240395639" sldId="259"/>
            <ac:spMk id="8" creationId="{9900217A-7EDA-5CA4-1785-7A9775E9BD06}"/>
          </ac:spMkLst>
        </pc:spChg>
        <pc:spChg chg="add mod">
          <ac:chgData name="Rev'd Andy Atkins" userId="e808e3c4ab5ba258" providerId="LiveId" clId="{2722A192-EB0B-4B5C-9DE8-4147F413B581}" dt="2024-03-18T14:31:22.938" v="3517" actId="20577"/>
          <ac:spMkLst>
            <pc:docMk/>
            <pc:sldMk cId="4240395639" sldId="259"/>
            <ac:spMk id="13" creationId="{573A5DE9-5243-2CDE-5064-4F7D7B2DD16B}"/>
          </ac:spMkLst>
        </pc:spChg>
        <pc:spChg chg="add mod">
          <ac:chgData name="Rev'd Andy Atkins" userId="e808e3c4ab5ba258" providerId="LiveId" clId="{2722A192-EB0B-4B5C-9DE8-4147F413B581}" dt="2024-03-17T16:23:44.933" v="1155" actId="207"/>
          <ac:spMkLst>
            <pc:docMk/>
            <pc:sldMk cId="4240395639" sldId="259"/>
            <ac:spMk id="14" creationId="{FE1C73DF-EB25-1ABF-257E-630E679C2306}"/>
          </ac:spMkLst>
        </pc:spChg>
        <pc:picChg chg="del mod">
          <ac:chgData name="Rev'd Andy Atkins" userId="e808e3c4ab5ba258" providerId="LiveId" clId="{2722A192-EB0B-4B5C-9DE8-4147F413B581}" dt="2024-03-17T15:04:48.733" v="473" actId="478"/>
          <ac:picMkLst>
            <pc:docMk/>
            <pc:sldMk cId="4240395639" sldId="259"/>
            <ac:picMk id="6" creationId="{8D49EE3B-6BB2-BD72-7033-E97C754EE6A1}"/>
          </ac:picMkLst>
        </pc:picChg>
        <pc:picChg chg="del">
          <ac:chgData name="Rev'd Andy Atkins" userId="e808e3c4ab5ba258" providerId="LiveId" clId="{2722A192-EB0B-4B5C-9DE8-4147F413B581}" dt="2024-03-17T15:04:51.493" v="476" actId="478"/>
          <ac:picMkLst>
            <pc:docMk/>
            <pc:sldMk cId="4240395639" sldId="259"/>
            <ac:picMk id="9" creationId="{DF2CD1E1-2B73-C3F4-FA9A-E31286EB9F48}"/>
          </ac:picMkLst>
        </pc:picChg>
        <pc:picChg chg="add del mod modCrop">
          <ac:chgData name="Rev'd Andy Atkins" userId="e808e3c4ab5ba258" providerId="LiveId" clId="{2722A192-EB0B-4B5C-9DE8-4147F413B581}" dt="2024-03-17T15:51:10.291" v="876" actId="478"/>
          <ac:picMkLst>
            <pc:docMk/>
            <pc:sldMk cId="4240395639" sldId="259"/>
            <ac:picMk id="11" creationId="{CFB71AD9-BF8C-1CCC-CFC2-1D327A6A898C}"/>
          </ac:picMkLst>
        </pc:picChg>
        <pc:picChg chg="add mod modCrop">
          <ac:chgData name="Rev'd Andy Atkins" userId="e808e3c4ab5ba258" providerId="LiveId" clId="{2722A192-EB0B-4B5C-9DE8-4147F413B581}" dt="2024-03-17T16:26:21.886" v="1216" actId="1076"/>
          <ac:picMkLst>
            <pc:docMk/>
            <pc:sldMk cId="4240395639" sldId="259"/>
            <ac:picMk id="12" creationId="{29EE67B1-17BF-EF6C-3AB6-C4182D573948}"/>
          </ac:picMkLst>
        </pc:picChg>
        <pc:picChg chg="add del mod">
          <ac:chgData name="Rev'd Andy Atkins" userId="e808e3c4ab5ba258" providerId="LiveId" clId="{2722A192-EB0B-4B5C-9DE8-4147F413B581}" dt="2024-03-15T21:19:39.805" v="333" actId="21"/>
          <ac:picMkLst>
            <pc:docMk/>
            <pc:sldMk cId="4240395639" sldId="259"/>
            <ac:picMk id="13" creationId="{78EEDC66-6FD3-9770-0CE1-848948CC1758}"/>
          </ac:picMkLst>
        </pc:picChg>
        <pc:picChg chg="add mod modCrop">
          <ac:chgData name="Rev'd Andy Atkins" userId="e808e3c4ab5ba258" providerId="LiveId" clId="{2722A192-EB0B-4B5C-9DE8-4147F413B581}" dt="2024-03-17T15:16:49.619" v="871"/>
          <ac:picMkLst>
            <pc:docMk/>
            <pc:sldMk cId="4240395639" sldId="259"/>
            <ac:picMk id="16" creationId="{AA834DCF-B1E3-1ADC-F3D7-5A48E9CD2741}"/>
          </ac:picMkLst>
        </pc:picChg>
      </pc:sldChg>
      <pc:sldChg chg="addSp delSp modSp add del mod setBg">
        <pc:chgData name="Rev'd Andy Atkins" userId="e808e3c4ab5ba258" providerId="LiveId" clId="{2722A192-EB0B-4B5C-9DE8-4147F413B581}" dt="2024-03-17T16:16:27.936" v="1067" actId="47"/>
        <pc:sldMkLst>
          <pc:docMk/>
          <pc:sldMk cId="2315222028" sldId="260"/>
        </pc:sldMkLst>
        <pc:spChg chg="del">
          <ac:chgData name="Rev'd Andy Atkins" userId="e808e3c4ab5ba258" providerId="LiveId" clId="{2722A192-EB0B-4B5C-9DE8-4147F413B581}" dt="2024-03-17T15:52:26.021" v="878" actId="478"/>
          <ac:spMkLst>
            <pc:docMk/>
            <pc:sldMk cId="2315222028" sldId="260"/>
            <ac:spMk id="2" creationId="{AD892DC8-E07B-0E55-87AA-860B085E0B73}"/>
          </ac:spMkLst>
        </pc:spChg>
        <pc:spChg chg="del">
          <ac:chgData name="Rev'd Andy Atkins" userId="e808e3c4ab5ba258" providerId="LiveId" clId="{2722A192-EB0B-4B5C-9DE8-4147F413B581}" dt="2024-03-17T15:52:27.220" v="879" actId="478"/>
          <ac:spMkLst>
            <pc:docMk/>
            <pc:sldMk cId="2315222028" sldId="260"/>
            <ac:spMk id="3" creationId="{63047443-C17F-95B9-8DF2-7D37B62D942E}"/>
          </ac:spMkLst>
        </pc:spChg>
        <pc:spChg chg="del">
          <ac:chgData name="Rev'd Andy Atkins" userId="e808e3c4ab5ba258" providerId="LiveId" clId="{2722A192-EB0B-4B5C-9DE8-4147F413B581}" dt="2024-03-17T15:04:59.076" v="479" actId="478"/>
          <ac:spMkLst>
            <pc:docMk/>
            <pc:sldMk cId="2315222028" sldId="260"/>
            <ac:spMk id="4" creationId="{9B0DF991-8C12-9EDA-96EC-4DA6FAD6E916}"/>
          </ac:spMkLst>
        </pc:spChg>
        <pc:spChg chg="del">
          <ac:chgData name="Rev'd Andy Atkins" userId="e808e3c4ab5ba258" providerId="LiveId" clId="{2722A192-EB0B-4B5C-9DE8-4147F413B581}" dt="2024-03-15T21:19:29.306" v="330" actId="478"/>
          <ac:spMkLst>
            <pc:docMk/>
            <pc:sldMk cId="2315222028" sldId="260"/>
            <ac:spMk id="5" creationId="{D4EF038E-861A-3F4D-2E17-3BBF10A9C966}"/>
          </ac:spMkLst>
        </pc:spChg>
        <pc:spChg chg="add del mod">
          <ac:chgData name="Rev'd Andy Atkins" userId="e808e3c4ab5ba258" providerId="LiveId" clId="{2722A192-EB0B-4B5C-9DE8-4147F413B581}" dt="2024-03-17T15:04:59.803" v="480" actId="478"/>
          <ac:spMkLst>
            <pc:docMk/>
            <pc:sldMk cId="2315222028" sldId="260"/>
            <ac:spMk id="7" creationId="{8133CA80-F5DE-0C58-1F14-F2A68ED207C0}"/>
          </ac:spMkLst>
        </pc:spChg>
        <pc:spChg chg="del">
          <ac:chgData name="Rev'd Andy Atkins" userId="e808e3c4ab5ba258" providerId="LiveId" clId="{2722A192-EB0B-4B5C-9DE8-4147F413B581}" dt="2024-03-15T21:19:31.368" v="331" actId="478"/>
          <ac:spMkLst>
            <pc:docMk/>
            <pc:sldMk cId="2315222028" sldId="260"/>
            <ac:spMk id="8" creationId="{2C760F36-6D73-F0CD-2FEF-EECEBBF7FFD2}"/>
          </ac:spMkLst>
        </pc:spChg>
        <pc:spChg chg="add del mod">
          <ac:chgData name="Rev'd Andy Atkins" userId="e808e3c4ab5ba258" providerId="LiveId" clId="{2722A192-EB0B-4B5C-9DE8-4147F413B581}" dt="2024-03-15T21:29:24.630" v="361" actId="478"/>
          <ac:spMkLst>
            <pc:docMk/>
            <pc:sldMk cId="2315222028" sldId="260"/>
            <ac:spMk id="11" creationId="{0F566E04-A3FF-6239-B1A7-AED8827C34A2}"/>
          </ac:spMkLst>
        </pc:spChg>
        <pc:spChg chg="add del">
          <ac:chgData name="Rev'd Andy Atkins" userId="e808e3c4ab5ba258" providerId="LiveId" clId="{2722A192-EB0B-4B5C-9DE8-4147F413B581}" dt="2024-03-17T15:52:48.990" v="885" actId="26606"/>
          <ac:spMkLst>
            <pc:docMk/>
            <pc:sldMk cId="2315222028" sldId="260"/>
            <ac:spMk id="13" creationId="{7BDAC5B6-20CE-447F-8BA1-F2274AC7AE5B}"/>
          </ac:spMkLst>
        </pc:spChg>
        <pc:spChg chg="add del">
          <ac:chgData name="Rev'd Andy Atkins" userId="e808e3c4ab5ba258" providerId="LiveId" clId="{2722A192-EB0B-4B5C-9DE8-4147F413B581}" dt="2024-03-17T15:52:48.990" v="885" actId="26606"/>
          <ac:spMkLst>
            <pc:docMk/>
            <pc:sldMk cId="2315222028" sldId="260"/>
            <ac:spMk id="15" creationId="{D1D22B31-BF8F-446B-9009-8A251FB177CB}"/>
          </ac:spMkLst>
        </pc:spChg>
        <pc:spChg chg="add mod">
          <ac:chgData name="Rev'd Andy Atkins" userId="e808e3c4ab5ba258" providerId="LiveId" clId="{2722A192-EB0B-4B5C-9DE8-4147F413B581}" dt="2024-03-17T16:02:19.759" v="986" actId="20577"/>
          <ac:spMkLst>
            <pc:docMk/>
            <pc:sldMk cId="2315222028" sldId="260"/>
            <ac:spMk id="23" creationId="{2C16FCCD-3996-87EF-FD2D-BA0A7175B6DA}"/>
          </ac:spMkLst>
        </pc:spChg>
        <pc:picChg chg="del">
          <ac:chgData name="Rev'd Andy Atkins" userId="e808e3c4ab5ba258" providerId="LiveId" clId="{2722A192-EB0B-4B5C-9DE8-4147F413B581}" dt="2024-03-17T15:04:58.523" v="478" actId="478"/>
          <ac:picMkLst>
            <pc:docMk/>
            <pc:sldMk cId="2315222028" sldId="260"/>
            <ac:picMk id="6" creationId="{8D49EE3B-6BB2-BD72-7033-E97C754EE6A1}"/>
          </ac:picMkLst>
        </pc:picChg>
        <pc:picChg chg="add mod">
          <ac:chgData name="Rev'd Andy Atkins" userId="e808e3c4ab5ba258" providerId="LiveId" clId="{2722A192-EB0B-4B5C-9DE8-4147F413B581}" dt="2024-03-17T16:08:19.396" v="1025" actId="208"/>
          <ac:picMkLst>
            <pc:docMk/>
            <pc:sldMk cId="2315222028" sldId="260"/>
            <ac:picMk id="8" creationId="{56CA232C-A5D0-0F8D-0F4B-65682CFD35C8}"/>
          </ac:picMkLst>
        </pc:picChg>
        <pc:picChg chg="del">
          <ac:chgData name="Rev'd Andy Atkins" userId="e808e3c4ab5ba258" providerId="LiveId" clId="{2722A192-EB0B-4B5C-9DE8-4147F413B581}" dt="2024-03-17T15:05:01.178" v="481" actId="478"/>
          <ac:picMkLst>
            <pc:docMk/>
            <pc:sldMk cId="2315222028" sldId="260"/>
            <ac:picMk id="9" creationId="{DF2CD1E1-2B73-C3F4-FA9A-E31286EB9F48}"/>
          </ac:picMkLst>
        </pc:picChg>
        <pc:picChg chg="add del mod">
          <ac:chgData name="Rev'd Andy Atkins" userId="e808e3c4ab5ba258" providerId="LiveId" clId="{2722A192-EB0B-4B5C-9DE8-4147F413B581}" dt="2024-03-15T21:29:20.106" v="360" actId="478"/>
          <ac:picMkLst>
            <pc:docMk/>
            <pc:sldMk cId="2315222028" sldId="260"/>
            <ac:picMk id="10" creationId="{60709D1A-959F-2528-E1EC-B97E45EEE651}"/>
          </ac:picMkLst>
        </pc:picChg>
        <pc:picChg chg="add mod modCrop">
          <ac:chgData name="Rev'd Andy Atkins" userId="e808e3c4ab5ba258" providerId="LiveId" clId="{2722A192-EB0B-4B5C-9DE8-4147F413B581}" dt="2024-03-17T16:01:23.675" v="962" actId="1076"/>
          <ac:picMkLst>
            <pc:docMk/>
            <pc:sldMk cId="2315222028" sldId="260"/>
            <ac:picMk id="11" creationId="{39D5C1F7-99FC-DE84-FF70-1EB55383628A}"/>
          </ac:picMkLst>
        </pc:picChg>
        <pc:picChg chg="add del mod">
          <ac:chgData name="Rev'd Andy Atkins" userId="e808e3c4ab5ba258" providerId="LiveId" clId="{2722A192-EB0B-4B5C-9DE8-4147F413B581}" dt="2024-03-15T21:32:31.395" v="369" actId="478"/>
          <ac:picMkLst>
            <pc:docMk/>
            <pc:sldMk cId="2315222028" sldId="260"/>
            <ac:picMk id="12" creationId="{84E8C5C5-B396-CF44-1C20-BB67A3BE879A}"/>
          </ac:picMkLst>
        </pc:picChg>
        <pc:picChg chg="add mod">
          <ac:chgData name="Rev'd Andy Atkins" userId="e808e3c4ab5ba258" providerId="LiveId" clId="{2722A192-EB0B-4B5C-9DE8-4147F413B581}" dt="2024-03-17T16:07:21.225" v="1016" actId="208"/>
          <ac:picMkLst>
            <pc:docMk/>
            <pc:sldMk cId="2315222028" sldId="260"/>
            <ac:picMk id="14" creationId="{2C38219C-BD44-3B87-408F-C0208769C5F1}"/>
          </ac:picMkLst>
        </pc:picChg>
        <pc:picChg chg="add del mod">
          <ac:chgData name="Rev'd Andy Atkins" userId="e808e3c4ab5ba258" providerId="LiveId" clId="{2722A192-EB0B-4B5C-9DE8-4147F413B581}" dt="2024-03-15T21:35:24.116" v="382" actId="478"/>
          <ac:picMkLst>
            <pc:docMk/>
            <pc:sldMk cId="2315222028" sldId="260"/>
            <ac:picMk id="14" creationId="{4BFE8DA9-F62D-49CD-BA7B-520089AAD49B}"/>
          </ac:picMkLst>
        </pc:picChg>
        <pc:picChg chg="add del mod">
          <ac:chgData name="Rev'd Andy Atkins" userId="e808e3c4ab5ba258" providerId="LiveId" clId="{2722A192-EB0B-4B5C-9DE8-4147F413B581}" dt="2024-03-17T15:04:56.401" v="477" actId="478"/>
          <ac:picMkLst>
            <pc:docMk/>
            <pc:sldMk cId="2315222028" sldId="260"/>
            <ac:picMk id="16" creationId="{29D0277E-4634-1B85-9BDF-3C4A01CBC31C}"/>
          </ac:picMkLst>
        </pc:picChg>
        <pc:picChg chg="add mod">
          <ac:chgData name="Rev'd Andy Atkins" userId="e808e3c4ab5ba258" providerId="LiveId" clId="{2722A192-EB0B-4B5C-9DE8-4147F413B581}" dt="2024-03-17T16:01:22.043" v="961" actId="1076"/>
          <ac:picMkLst>
            <pc:docMk/>
            <pc:sldMk cId="2315222028" sldId="260"/>
            <ac:picMk id="18" creationId="{BE607F92-1C01-A773-CA35-271AB8C28213}"/>
          </ac:picMkLst>
        </pc:picChg>
        <pc:picChg chg="add mod">
          <ac:chgData name="Rev'd Andy Atkins" userId="e808e3c4ab5ba258" providerId="LiveId" clId="{2722A192-EB0B-4B5C-9DE8-4147F413B581}" dt="2024-03-17T16:01:25.041" v="963" actId="1076"/>
          <ac:picMkLst>
            <pc:docMk/>
            <pc:sldMk cId="2315222028" sldId="260"/>
            <ac:picMk id="20" creationId="{182EC414-996F-8075-5FC1-5CE4A183A082}"/>
          </ac:picMkLst>
        </pc:picChg>
        <pc:picChg chg="add mod">
          <ac:chgData name="Rev'd Andy Atkins" userId="e808e3c4ab5ba258" providerId="LiveId" clId="{2722A192-EB0B-4B5C-9DE8-4147F413B581}" dt="2024-03-17T16:01:26.912" v="964" actId="1076"/>
          <ac:picMkLst>
            <pc:docMk/>
            <pc:sldMk cId="2315222028" sldId="260"/>
            <ac:picMk id="22" creationId="{DA0185A0-DE0D-C515-0DCC-5C193F5207CB}"/>
          </ac:picMkLst>
        </pc:picChg>
        <pc:picChg chg="add mod">
          <ac:chgData name="Rev'd Andy Atkins" userId="e808e3c4ab5ba258" providerId="LiveId" clId="{2722A192-EB0B-4B5C-9DE8-4147F413B581}" dt="2024-03-17T16:07:25.902" v="1017" actId="208"/>
          <ac:picMkLst>
            <pc:docMk/>
            <pc:sldMk cId="2315222028" sldId="260"/>
            <ac:picMk id="24" creationId="{1D763DCF-1827-9422-F69A-566006D59620}"/>
          </ac:picMkLst>
        </pc:picChg>
        <pc:picChg chg="add mod">
          <ac:chgData name="Rev'd Andy Atkins" userId="e808e3c4ab5ba258" providerId="LiveId" clId="{2722A192-EB0B-4B5C-9DE8-4147F413B581}" dt="2024-03-17T16:07:29.632" v="1018" actId="208"/>
          <ac:picMkLst>
            <pc:docMk/>
            <pc:sldMk cId="2315222028" sldId="260"/>
            <ac:picMk id="25" creationId="{586295C8-EBB6-0233-75B4-6914BA66D731}"/>
          </ac:picMkLst>
        </pc:picChg>
        <pc:picChg chg="add mod">
          <ac:chgData name="Rev'd Andy Atkins" userId="e808e3c4ab5ba258" providerId="LiveId" clId="{2722A192-EB0B-4B5C-9DE8-4147F413B581}" dt="2024-03-17T16:07:34.498" v="1019" actId="208"/>
          <ac:picMkLst>
            <pc:docMk/>
            <pc:sldMk cId="2315222028" sldId="260"/>
            <ac:picMk id="26" creationId="{098BCCEF-A7EA-1E33-E6DC-9395A48AFFDA}"/>
          </ac:picMkLst>
        </pc:picChg>
        <pc:picChg chg="add mod">
          <ac:chgData name="Rev'd Andy Atkins" userId="e808e3c4ab5ba258" providerId="LiveId" clId="{2722A192-EB0B-4B5C-9DE8-4147F413B581}" dt="2024-03-17T16:07:38.703" v="1020" actId="208"/>
          <ac:picMkLst>
            <pc:docMk/>
            <pc:sldMk cId="2315222028" sldId="260"/>
            <ac:picMk id="27" creationId="{1C119563-D3AC-F4F7-89C5-59C967DC49FE}"/>
          </ac:picMkLst>
        </pc:picChg>
        <pc:picChg chg="add mod">
          <ac:chgData name="Rev'd Andy Atkins" userId="e808e3c4ab5ba258" providerId="LiveId" clId="{2722A192-EB0B-4B5C-9DE8-4147F413B581}" dt="2024-03-17T16:07:43.240" v="1021" actId="208"/>
          <ac:picMkLst>
            <pc:docMk/>
            <pc:sldMk cId="2315222028" sldId="260"/>
            <ac:picMk id="28" creationId="{A35A3F5F-904E-CDDC-08E7-C6462FCEDCD6}"/>
          </ac:picMkLst>
        </pc:picChg>
        <pc:picChg chg="add mod">
          <ac:chgData name="Rev'd Andy Atkins" userId="e808e3c4ab5ba258" providerId="LiveId" clId="{2722A192-EB0B-4B5C-9DE8-4147F413B581}" dt="2024-03-17T16:08:23.699" v="1026" actId="208"/>
          <ac:picMkLst>
            <pc:docMk/>
            <pc:sldMk cId="2315222028" sldId="260"/>
            <ac:picMk id="29" creationId="{ED71BA73-F6DB-5376-F24C-CE6429334F75}"/>
          </ac:picMkLst>
        </pc:picChg>
        <pc:picChg chg="add mod">
          <ac:chgData name="Rev'd Andy Atkins" userId="e808e3c4ab5ba258" providerId="LiveId" clId="{2722A192-EB0B-4B5C-9DE8-4147F413B581}" dt="2024-03-17T16:08:27.112" v="1027" actId="208"/>
          <ac:picMkLst>
            <pc:docMk/>
            <pc:sldMk cId="2315222028" sldId="260"/>
            <ac:picMk id="30" creationId="{8498F266-ED42-6FE8-6EE5-062EED1EF0E4}"/>
          </ac:picMkLst>
        </pc:picChg>
        <pc:picChg chg="add mod">
          <ac:chgData name="Rev'd Andy Atkins" userId="e808e3c4ab5ba258" providerId="LiveId" clId="{2722A192-EB0B-4B5C-9DE8-4147F413B581}" dt="2024-03-17T16:08:30.777" v="1028" actId="208"/>
          <ac:picMkLst>
            <pc:docMk/>
            <pc:sldMk cId="2315222028" sldId="260"/>
            <ac:picMk id="31" creationId="{E7DBAFD1-AC3D-8C2C-5B29-01C549AB95E4}"/>
          </ac:picMkLst>
        </pc:picChg>
        <pc:picChg chg="add mod">
          <ac:chgData name="Rev'd Andy Atkins" userId="e808e3c4ab5ba258" providerId="LiveId" clId="{2722A192-EB0B-4B5C-9DE8-4147F413B581}" dt="2024-03-17T16:08:34.629" v="1029" actId="208"/>
          <ac:picMkLst>
            <pc:docMk/>
            <pc:sldMk cId="2315222028" sldId="260"/>
            <ac:picMk id="32" creationId="{07F04BB5-4496-06A5-A3D1-6A6019D188A8}"/>
          </ac:picMkLst>
        </pc:picChg>
        <pc:picChg chg="add mod">
          <ac:chgData name="Rev'd Andy Atkins" userId="e808e3c4ab5ba258" providerId="LiveId" clId="{2722A192-EB0B-4B5C-9DE8-4147F413B581}" dt="2024-03-17T16:08:38.047" v="1030" actId="208"/>
          <ac:picMkLst>
            <pc:docMk/>
            <pc:sldMk cId="2315222028" sldId="260"/>
            <ac:picMk id="33" creationId="{A8765CDE-AF66-1B56-D183-19FBCE5FA43F}"/>
          </ac:picMkLst>
        </pc:picChg>
        <pc:picChg chg="add mod">
          <ac:chgData name="Rev'd Andy Atkins" userId="e808e3c4ab5ba258" providerId="LiveId" clId="{2722A192-EB0B-4B5C-9DE8-4147F413B581}" dt="2024-03-17T16:08:41.758" v="1031" actId="208"/>
          <ac:picMkLst>
            <pc:docMk/>
            <pc:sldMk cId="2315222028" sldId="260"/>
            <ac:picMk id="34" creationId="{B69D71F5-24BA-2755-3945-F22BC47BE200}"/>
          </ac:picMkLst>
        </pc:picChg>
        <pc:picChg chg="add mod">
          <ac:chgData name="Rev'd Andy Atkins" userId="e808e3c4ab5ba258" providerId="LiveId" clId="{2722A192-EB0B-4B5C-9DE8-4147F413B581}" dt="2024-03-17T16:08:46.949" v="1033" actId="208"/>
          <ac:picMkLst>
            <pc:docMk/>
            <pc:sldMk cId="2315222028" sldId="260"/>
            <ac:picMk id="35" creationId="{8BA7D278-14F5-3876-AD6B-CC7F2DC9581C}"/>
          </ac:picMkLst>
        </pc:picChg>
        <pc:picChg chg="add mod">
          <ac:chgData name="Rev'd Andy Atkins" userId="e808e3c4ab5ba258" providerId="LiveId" clId="{2722A192-EB0B-4B5C-9DE8-4147F413B581}" dt="2024-03-17T16:08:49.845" v="1034" actId="208"/>
          <ac:picMkLst>
            <pc:docMk/>
            <pc:sldMk cId="2315222028" sldId="260"/>
            <ac:picMk id="36" creationId="{9DD6FBAC-F163-8936-BA4C-3CBF09E5DF8B}"/>
          </ac:picMkLst>
        </pc:picChg>
        <pc:picChg chg="add mod">
          <ac:chgData name="Rev'd Andy Atkins" userId="e808e3c4ab5ba258" providerId="LiveId" clId="{2722A192-EB0B-4B5C-9DE8-4147F413B581}" dt="2024-03-17T16:07:47.061" v="1022" actId="208"/>
          <ac:picMkLst>
            <pc:docMk/>
            <pc:sldMk cId="2315222028" sldId="260"/>
            <ac:picMk id="37" creationId="{513CF53B-48F3-B854-791F-717C8B05A9C7}"/>
          </ac:picMkLst>
        </pc:picChg>
        <pc:picChg chg="add mod">
          <ac:chgData name="Rev'd Andy Atkins" userId="e808e3c4ab5ba258" providerId="LiveId" clId="{2722A192-EB0B-4B5C-9DE8-4147F413B581}" dt="2024-03-17T16:07:50.573" v="1023" actId="208"/>
          <ac:picMkLst>
            <pc:docMk/>
            <pc:sldMk cId="2315222028" sldId="260"/>
            <ac:picMk id="38" creationId="{AE7FDCDB-CCC3-8B1E-6EF8-5F8E00026532}"/>
          </ac:picMkLst>
        </pc:picChg>
        <pc:picChg chg="add mod">
          <ac:chgData name="Rev'd Andy Atkins" userId="e808e3c4ab5ba258" providerId="LiveId" clId="{2722A192-EB0B-4B5C-9DE8-4147F413B581}" dt="2024-03-17T16:07:54.019" v="1024" actId="208"/>
          <ac:picMkLst>
            <pc:docMk/>
            <pc:sldMk cId="2315222028" sldId="260"/>
            <ac:picMk id="39" creationId="{D79A24D9-95CA-E272-49F3-7879BD4BDD91}"/>
          </ac:picMkLst>
        </pc:picChg>
        <pc:picChg chg="add mod">
          <ac:chgData name="Rev'd Andy Atkins" userId="e808e3c4ab5ba258" providerId="LiveId" clId="{2722A192-EB0B-4B5C-9DE8-4147F413B581}" dt="2024-03-17T16:14:12.921" v="1047"/>
          <ac:picMkLst>
            <pc:docMk/>
            <pc:sldMk cId="2315222028" sldId="260"/>
            <ac:picMk id="41" creationId="{D3E28A15-B9EC-5B55-3ACE-27306C6FFC5D}"/>
          </ac:picMkLst>
        </pc:picChg>
      </pc:sldChg>
      <pc:sldChg chg="addSp delSp modSp add mod setBg">
        <pc:chgData name="Rev'd Andy Atkins" userId="e808e3c4ab5ba258" providerId="LiveId" clId="{2722A192-EB0B-4B5C-9DE8-4147F413B581}" dt="2024-03-18T14:33:58.271" v="3563" actId="20577"/>
        <pc:sldMkLst>
          <pc:docMk/>
          <pc:sldMk cId="3242053151" sldId="261"/>
        </pc:sldMkLst>
        <pc:spChg chg="del">
          <ac:chgData name="Rev'd Andy Atkins" userId="e808e3c4ab5ba258" providerId="LiveId" clId="{2722A192-EB0B-4B5C-9DE8-4147F413B581}" dt="2024-03-17T16:57:13.927" v="1564" actId="478"/>
          <ac:spMkLst>
            <pc:docMk/>
            <pc:sldMk cId="3242053151" sldId="261"/>
            <ac:spMk id="2" creationId="{AD892DC8-E07B-0E55-87AA-860B085E0B73}"/>
          </ac:spMkLst>
        </pc:spChg>
        <pc:spChg chg="del">
          <ac:chgData name="Rev'd Andy Atkins" userId="e808e3c4ab5ba258" providerId="LiveId" clId="{2722A192-EB0B-4B5C-9DE8-4147F413B581}" dt="2024-03-17T15:05:18.173" v="493" actId="478"/>
          <ac:spMkLst>
            <pc:docMk/>
            <pc:sldMk cId="3242053151" sldId="261"/>
            <ac:spMk id="4" creationId="{9B0DF991-8C12-9EDA-96EC-4DA6FAD6E916}"/>
          </ac:spMkLst>
        </pc:spChg>
        <pc:spChg chg="del">
          <ac:chgData name="Rev'd Andy Atkins" userId="e808e3c4ab5ba258" providerId="LiveId" clId="{2722A192-EB0B-4B5C-9DE8-4147F413B581}" dt="2024-03-17T15:05:17.573" v="492" actId="478"/>
          <ac:spMkLst>
            <pc:docMk/>
            <pc:sldMk cId="3242053151" sldId="261"/>
            <ac:spMk id="7" creationId="{8133CA80-F5DE-0C58-1F14-F2A68ED207C0}"/>
          </ac:spMkLst>
        </pc:spChg>
        <pc:spChg chg="mod">
          <ac:chgData name="Rev'd Andy Atkins" userId="e808e3c4ab5ba258" providerId="LiveId" clId="{2722A192-EB0B-4B5C-9DE8-4147F413B581}" dt="2024-03-17T16:24:20.631" v="1163" actId="1076"/>
          <ac:spMkLst>
            <pc:docMk/>
            <pc:sldMk cId="3242053151" sldId="261"/>
            <ac:spMk id="11" creationId="{0F566E04-A3FF-6239-B1A7-AED8827C34A2}"/>
          </ac:spMkLst>
        </pc:spChg>
        <pc:spChg chg="add mod">
          <ac:chgData name="Rev'd Andy Atkins" userId="e808e3c4ab5ba258" providerId="LiveId" clId="{2722A192-EB0B-4B5C-9DE8-4147F413B581}" dt="2024-03-18T14:33:58.271" v="3563" actId="20577"/>
          <ac:spMkLst>
            <pc:docMk/>
            <pc:sldMk cId="3242053151" sldId="261"/>
            <ac:spMk id="14" creationId="{B2A02F12-4053-5E57-7D53-646EC05A605D}"/>
          </ac:spMkLst>
        </pc:spChg>
        <pc:picChg chg="del">
          <ac:chgData name="Rev'd Andy Atkins" userId="e808e3c4ab5ba258" providerId="LiveId" clId="{2722A192-EB0B-4B5C-9DE8-4147F413B581}" dt="2024-03-17T15:05:17.021" v="491" actId="478"/>
          <ac:picMkLst>
            <pc:docMk/>
            <pc:sldMk cId="3242053151" sldId="261"/>
            <ac:picMk id="6" creationId="{8D49EE3B-6BB2-BD72-7033-E97C754EE6A1}"/>
          </ac:picMkLst>
        </pc:picChg>
        <pc:picChg chg="add del mod">
          <ac:chgData name="Rev'd Andy Atkins" userId="e808e3c4ab5ba258" providerId="LiveId" clId="{2722A192-EB0B-4B5C-9DE8-4147F413B581}" dt="2024-03-17T16:56:33.277" v="1554" actId="478"/>
          <ac:picMkLst>
            <pc:docMk/>
            <pc:sldMk cId="3242053151" sldId="261"/>
            <ac:picMk id="8" creationId="{16E4CD81-4B9B-D3FC-7A59-8E59F04D1A32}"/>
          </ac:picMkLst>
        </pc:picChg>
        <pc:picChg chg="del mod">
          <ac:chgData name="Rev'd Andy Atkins" userId="e808e3c4ab5ba258" providerId="LiveId" clId="{2722A192-EB0B-4B5C-9DE8-4147F413B581}" dt="2024-03-17T15:05:19.133" v="495" actId="478"/>
          <ac:picMkLst>
            <pc:docMk/>
            <pc:sldMk cId="3242053151" sldId="261"/>
            <ac:picMk id="9" creationId="{DF2CD1E1-2B73-C3F4-FA9A-E31286EB9F48}"/>
          </ac:picMkLst>
        </pc:picChg>
        <pc:picChg chg="mod modCrop">
          <ac:chgData name="Rev'd Andy Atkins" userId="e808e3c4ab5ba258" providerId="LiveId" clId="{2722A192-EB0B-4B5C-9DE8-4147F413B581}" dt="2024-03-17T16:57:08.897" v="1563" actId="1037"/>
          <ac:picMkLst>
            <pc:docMk/>
            <pc:sldMk cId="3242053151" sldId="261"/>
            <ac:picMk id="10" creationId="{60709D1A-959F-2528-E1EC-B97E45EEE651}"/>
          </ac:picMkLst>
        </pc:picChg>
        <pc:picChg chg="add mod">
          <ac:chgData name="Rev'd Andy Atkins" userId="e808e3c4ab5ba258" providerId="LiveId" clId="{2722A192-EB0B-4B5C-9DE8-4147F413B581}" dt="2024-03-17T16:57:43.377" v="1583" actId="14100"/>
          <ac:picMkLst>
            <pc:docMk/>
            <pc:sldMk cId="3242053151" sldId="261"/>
            <ac:picMk id="13" creationId="{35717318-746B-D11E-AC8A-1E07E342E07D}"/>
          </ac:picMkLst>
        </pc:picChg>
        <pc:picChg chg="add del mod modCrop">
          <ac:chgData name="Rev'd Andy Atkins" userId="e808e3c4ab5ba258" providerId="LiveId" clId="{2722A192-EB0B-4B5C-9DE8-4147F413B581}" dt="2024-03-17T17:30:49.086" v="1690" actId="478"/>
          <ac:picMkLst>
            <pc:docMk/>
            <pc:sldMk cId="3242053151" sldId="261"/>
            <ac:picMk id="16" creationId="{47BBB38A-C74E-3EE1-33BF-2F8EF1B02C82}"/>
          </ac:picMkLst>
        </pc:picChg>
        <pc:picChg chg="add mod">
          <ac:chgData name="Rev'd Andy Atkins" userId="e808e3c4ab5ba258" providerId="LiveId" clId="{2722A192-EB0B-4B5C-9DE8-4147F413B581}" dt="2024-03-17T17:48:51.017" v="1968" actId="1076"/>
          <ac:picMkLst>
            <pc:docMk/>
            <pc:sldMk cId="3242053151" sldId="261"/>
            <ac:picMk id="18" creationId="{499CA6FF-7BD6-0A6B-1B62-1824779D4638}"/>
          </ac:picMkLst>
        </pc:picChg>
      </pc:sldChg>
      <pc:sldChg chg="addSp delSp modSp add mod setBg modAnim">
        <pc:chgData name="Rev'd Andy Atkins" userId="e808e3c4ab5ba258" providerId="LiveId" clId="{2722A192-EB0B-4B5C-9DE8-4147F413B581}" dt="2024-03-17T16:51:13.789" v="1438"/>
        <pc:sldMkLst>
          <pc:docMk/>
          <pc:sldMk cId="644541340" sldId="262"/>
        </pc:sldMkLst>
        <pc:spChg chg="mod">
          <ac:chgData name="Rev'd Andy Atkins" userId="e808e3c4ab5ba258" providerId="LiveId" clId="{2722A192-EB0B-4B5C-9DE8-4147F413B581}" dt="2024-03-17T16:50:05.351" v="1434" actId="1076"/>
          <ac:spMkLst>
            <pc:docMk/>
            <pc:sldMk cId="644541340" sldId="262"/>
            <ac:spMk id="2" creationId="{AD892DC8-E07B-0E55-87AA-860B085E0B73}"/>
          </ac:spMkLst>
        </pc:spChg>
        <pc:spChg chg="del mod">
          <ac:chgData name="Rev'd Andy Atkins" userId="e808e3c4ab5ba258" providerId="LiveId" clId="{2722A192-EB0B-4B5C-9DE8-4147F413B581}" dt="2024-03-17T16:37:53.559" v="1364" actId="478"/>
          <ac:spMkLst>
            <pc:docMk/>
            <pc:sldMk cId="644541340" sldId="262"/>
            <ac:spMk id="3" creationId="{63047443-C17F-95B9-8DF2-7D37B62D942E}"/>
          </ac:spMkLst>
        </pc:spChg>
        <pc:spChg chg="del">
          <ac:chgData name="Rev'd Andy Atkins" userId="e808e3c4ab5ba258" providerId="LiveId" clId="{2722A192-EB0B-4B5C-9DE8-4147F413B581}" dt="2024-03-17T15:05:04.800" v="482" actId="478"/>
          <ac:spMkLst>
            <pc:docMk/>
            <pc:sldMk cId="644541340" sldId="262"/>
            <ac:spMk id="4" creationId="{9B0DF991-8C12-9EDA-96EC-4DA6FAD6E916}"/>
          </ac:spMkLst>
        </pc:spChg>
        <pc:spChg chg="del mod">
          <ac:chgData name="Rev'd Andy Atkins" userId="e808e3c4ab5ba258" providerId="LiveId" clId="{2722A192-EB0B-4B5C-9DE8-4147F413B581}" dt="2024-03-17T15:05:06.314" v="484" actId="478"/>
          <ac:spMkLst>
            <pc:docMk/>
            <pc:sldMk cId="644541340" sldId="262"/>
            <ac:spMk id="7" creationId="{8133CA80-F5DE-0C58-1F14-F2A68ED207C0}"/>
          </ac:spMkLst>
        </pc:spChg>
        <pc:picChg chg="del">
          <ac:chgData name="Rev'd Andy Atkins" userId="e808e3c4ab5ba258" providerId="LiveId" clId="{2722A192-EB0B-4B5C-9DE8-4147F413B581}" dt="2024-03-17T15:05:05.373" v="483" actId="478"/>
          <ac:picMkLst>
            <pc:docMk/>
            <pc:sldMk cId="644541340" sldId="262"/>
            <ac:picMk id="6" creationId="{8D49EE3B-6BB2-BD72-7033-E97C754EE6A1}"/>
          </ac:picMkLst>
        </pc:picChg>
        <pc:picChg chg="add del mod">
          <ac:chgData name="Rev'd Andy Atkins" userId="e808e3c4ab5ba258" providerId="LiveId" clId="{2722A192-EB0B-4B5C-9DE8-4147F413B581}" dt="2024-03-15T21:36:24.274" v="387" actId="478"/>
          <ac:picMkLst>
            <pc:docMk/>
            <pc:sldMk cId="644541340" sldId="262"/>
            <ac:picMk id="8" creationId="{FC8D59CE-76E7-F248-529D-DE94BFD153BC}"/>
          </ac:picMkLst>
        </pc:picChg>
        <pc:picChg chg="del">
          <ac:chgData name="Rev'd Andy Atkins" userId="e808e3c4ab5ba258" providerId="LiveId" clId="{2722A192-EB0B-4B5C-9DE8-4147F413B581}" dt="2024-03-17T15:05:07.613" v="485" actId="478"/>
          <ac:picMkLst>
            <pc:docMk/>
            <pc:sldMk cId="644541340" sldId="262"/>
            <ac:picMk id="9" creationId="{DF2CD1E1-2B73-C3F4-FA9A-E31286EB9F48}"/>
          </ac:picMkLst>
        </pc:picChg>
        <pc:picChg chg="add mod">
          <ac:chgData name="Rev'd Andy Atkins" userId="e808e3c4ab5ba258" providerId="LiveId" clId="{2722A192-EB0B-4B5C-9DE8-4147F413B581}" dt="2024-03-17T16:49:47.217" v="1431" actId="1076"/>
          <ac:picMkLst>
            <pc:docMk/>
            <pc:sldMk cId="644541340" sldId="262"/>
            <ac:picMk id="11" creationId="{D612AD76-ED49-85DF-42F3-7A564C7B3FD4}"/>
          </ac:picMkLst>
        </pc:picChg>
        <pc:picChg chg="del">
          <ac:chgData name="Rev'd Andy Atkins" userId="e808e3c4ab5ba258" providerId="LiveId" clId="{2722A192-EB0B-4B5C-9DE8-4147F413B581}" dt="2024-03-15T21:33:34.935" v="373" actId="478"/>
          <ac:picMkLst>
            <pc:docMk/>
            <pc:sldMk cId="644541340" sldId="262"/>
            <ac:picMk id="14" creationId="{4BFE8DA9-F62D-49CD-BA7B-520089AAD49B}"/>
          </ac:picMkLst>
        </pc:picChg>
      </pc:sldChg>
      <pc:sldChg chg="addSp delSp modSp add del mod setBg">
        <pc:chgData name="Rev'd Andy Atkins" userId="e808e3c4ab5ba258" providerId="LiveId" clId="{2722A192-EB0B-4B5C-9DE8-4147F413B581}" dt="2024-03-17T16:43:22.012" v="1394" actId="47"/>
        <pc:sldMkLst>
          <pc:docMk/>
          <pc:sldMk cId="3304485842" sldId="263"/>
        </pc:sldMkLst>
        <pc:spChg chg="del">
          <ac:chgData name="Rev'd Andy Atkins" userId="e808e3c4ab5ba258" providerId="LiveId" clId="{2722A192-EB0B-4B5C-9DE8-4147F413B581}" dt="2024-03-17T16:42:15.306" v="1376" actId="478"/>
          <ac:spMkLst>
            <pc:docMk/>
            <pc:sldMk cId="3304485842" sldId="263"/>
            <ac:spMk id="2" creationId="{AD892DC8-E07B-0E55-87AA-860B085E0B73}"/>
          </ac:spMkLst>
        </pc:spChg>
        <pc:spChg chg="del">
          <ac:chgData name="Rev'd Andy Atkins" userId="e808e3c4ab5ba258" providerId="LiveId" clId="{2722A192-EB0B-4B5C-9DE8-4147F413B581}" dt="2024-03-17T16:42:18.357" v="1377" actId="478"/>
          <ac:spMkLst>
            <pc:docMk/>
            <pc:sldMk cId="3304485842" sldId="263"/>
            <ac:spMk id="3" creationId="{63047443-C17F-95B9-8DF2-7D37B62D942E}"/>
          </ac:spMkLst>
        </pc:spChg>
        <pc:spChg chg="del">
          <ac:chgData name="Rev'd Andy Atkins" userId="e808e3c4ab5ba258" providerId="LiveId" clId="{2722A192-EB0B-4B5C-9DE8-4147F413B581}" dt="2024-03-17T15:05:12.103" v="487" actId="478"/>
          <ac:spMkLst>
            <pc:docMk/>
            <pc:sldMk cId="3304485842" sldId="263"/>
            <ac:spMk id="4" creationId="{9B0DF991-8C12-9EDA-96EC-4DA6FAD6E916}"/>
          </ac:spMkLst>
        </pc:spChg>
        <pc:spChg chg="del">
          <ac:chgData name="Rev'd Andy Atkins" userId="e808e3c4ab5ba258" providerId="LiveId" clId="{2722A192-EB0B-4B5C-9DE8-4147F413B581}" dt="2024-03-17T15:05:12.703" v="488" actId="478"/>
          <ac:spMkLst>
            <pc:docMk/>
            <pc:sldMk cId="3304485842" sldId="263"/>
            <ac:spMk id="7" creationId="{8133CA80-F5DE-0C58-1F14-F2A68ED207C0}"/>
          </ac:spMkLst>
        </pc:spChg>
        <pc:picChg chg="del mod">
          <ac:chgData name="Rev'd Andy Atkins" userId="e808e3c4ab5ba258" providerId="LiveId" clId="{2722A192-EB0B-4B5C-9DE8-4147F413B581}" dt="2024-03-17T15:05:11.498" v="486" actId="478"/>
          <ac:picMkLst>
            <pc:docMk/>
            <pc:sldMk cId="3304485842" sldId="263"/>
            <ac:picMk id="6" creationId="{8D49EE3B-6BB2-BD72-7033-E97C754EE6A1}"/>
          </ac:picMkLst>
        </pc:picChg>
        <pc:picChg chg="del">
          <ac:chgData name="Rev'd Andy Atkins" userId="e808e3c4ab5ba258" providerId="LiveId" clId="{2722A192-EB0B-4B5C-9DE8-4147F413B581}" dt="2024-03-15T21:34:38.415" v="378" actId="478"/>
          <ac:picMkLst>
            <pc:docMk/>
            <pc:sldMk cId="3304485842" sldId="263"/>
            <ac:picMk id="8" creationId="{FC8D59CE-76E7-F248-529D-DE94BFD153BC}"/>
          </ac:picMkLst>
        </pc:picChg>
        <pc:picChg chg="del mod">
          <ac:chgData name="Rev'd Andy Atkins" userId="e808e3c4ab5ba258" providerId="LiveId" clId="{2722A192-EB0B-4B5C-9DE8-4147F413B581}" dt="2024-03-17T15:05:13.658" v="490" actId="478"/>
          <ac:picMkLst>
            <pc:docMk/>
            <pc:sldMk cId="3304485842" sldId="263"/>
            <ac:picMk id="9" creationId="{DF2CD1E1-2B73-C3F4-FA9A-E31286EB9F48}"/>
          </ac:picMkLst>
        </pc:picChg>
        <pc:picChg chg="add del mod modCrop">
          <ac:chgData name="Rev'd Andy Atkins" userId="e808e3c4ab5ba258" providerId="LiveId" clId="{2722A192-EB0B-4B5C-9DE8-4147F413B581}" dt="2024-03-17T16:43:15.025" v="1391" actId="21"/>
          <ac:picMkLst>
            <pc:docMk/>
            <pc:sldMk cId="3304485842" sldId="263"/>
            <ac:picMk id="10" creationId="{4E35BA8B-4C7A-A5FE-6660-086AD9A95EFA}"/>
          </ac:picMkLst>
        </pc:picChg>
      </pc:sldChg>
      <pc:sldChg chg="delSp modSp add del mod setBg">
        <pc:chgData name="Rev'd Andy Atkins" userId="e808e3c4ab5ba258" providerId="LiveId" clId="{2722A192-EB0B-4B5C-9DE8-4147F413B581}" dt="2024-03-17T16:43:19.836" v="1393" actId="47"/>
        <pc:sldMkLst>
          <pc:docMk/>
          <pc:sldMk cId="3186111360" sldId="264"/>
        </pc:sldMkLst>
        <pc:picChg chg="del mod modCrop">
          <ac:chgData name="Rev'd Andy Atkins" userId="e808e3c4ab5ba258" providerId="LiveId" clId="{2722A192-EB0B-4B5C-9DE8-4147F413B581}" dt="2024-03-17T16:43:06.955" v="1389" actId="21"/>
          <ac:picMkLst>
            <pc:docMk/>
            <pc:sldMk cId="3186111360" sldId="264"/>
            <ac:picMk id="8" creationId="{FC8D59CE-76E7-F248-529D-DE94BFD153BC}"/>
          </ac:picMkLst>
        </pc:picChg>
      </pc:sldChg>
      <pc:sldChg chg="addSp delSp modSp add mod setBg">
        <pc:chgData name="Rev'd Andy Atkins" userId="e808e3c4ab5ba258" providerId="LiveId" clId="{2722A192-EB0B-4B5C-9DE8-4147F413B581}" dt="2024-03-18T14:31:09.037" v="3516" actId="1038"/>
        <pc:sldMkLst>
          <pc:docMk/>
          <pc:sldMk cId="3529737487" sldId="265"/>
        </pc:sldMkLst>
        <pc:spChg chg="del mod">
          <ac:chgData name="Rev'd Andy Atkins" userId="e808e3c4ab5ba258" providerId="LiveId" clId="{2722A192-EB0B-4B5C-9DE8-4147F413B581}" dt="2024-03-17T15:06:37.234" v="507" actId="478"/>
          <ac:spMkLst>
            <pc:docMk/>
            <pc:sldMk cId="3529737487" sldId="265"/>
            <ac:spMk id="2" creationId="{AD892DC8-E07B-0E55-87AA-860B085E0B73}"/>
          </ac:spMkLst>
        </pc:spChg>
        <pc:spChg chg="del mod">
          <ac:chgData name="Rev'd Andy Atkins" userId="e808e3c4ab5ba258" providerId="LiveId" clId="{2722A192-EB0B-4B5C-9DE8-4147F413B581}" dt="2024-03-17T15:06:43.306" v="509" actId="478"/>
          <ac:spMkLst>
            <pc:docMk/>
            <pc:sldMk cId="3529737487" sldId="265"/>
            <ac:spMk id="3" creationId="{63047443-C17F-95B9-8DF2-7D37B62D942E}"/>
          </ac:spMkLst>
        </pc:spChg>
        <pc:spChg chg="del">
          <ac:chgData name="Rev'd Andy Atkins" userId="e808e3c4ab5ba258" providerId="LiveId" clId="{2722A192-EB0B-4B5C-9DE8-4147F413B581}" dt="2024-03-17T15:04:36.905" v="466" actId="478"/>
          <ac:spMkLst>
            <pc:docMk/>
            <pc:sldMk cId="3529737487" sldId="265"/>
            <ac:spMk id="4" creationId="{9B0DF991-8C12-9EDA-96EC-4DA6FAD6E916}"/>
          </ac:spMkLst>
        </pc:spChg>
        <pc:spChg chg="mod">
          <ac:chgData name="Rev'd Andy Atkins" userId="e808e3c4ab5ba258" providerId="LiveId" clId="{2722A192-EB0B-4B5C-9DE8-4147F413B581}" dt="2024-03-18T14:31:09.037" v="3516" actId="1038"/>
          <ac:spMkLst>
            <pc:docMk/>
            <pc:sldMk cId="3529737487" sldId="265"/>
            <ac:spMk id="5" creationId="{D4EF038E-861A-3F4D-2E17-3BBF10A9C966}"/>
          </ac:spMkLst>
        </pc:spChg>
        <pc:spChg chg="del">
          <ac:chgData name="Rev'd Andy Atkins" userId="e808e3c4ab5ba258" providerId="LiveId" clId="{2722A192-EB0B-4B5C-9DE8-4147F413B581}" dt="2024-03-17T15:04:36.190" v="465" actId="478"/>
          <ac:spMkLst>
            <pc:docMk/>
            <pc:sldMk cId="3529737487" sldId="265"/>
            <ac:spMk id="7" creationId="{8133CA80-F5DE-0C58-1F14-F2A68ED207C0}"/>
          </ac:spMkLst>
        </pc:spChg>
        <pc:spChg chg="mod">
          <ac:chgData name="Rev'd Andy Atkins" userId="e808e3c4ab5ba258" providerId="LiveId" clId="{2722A192-EB0B-4B5C-9DE8-4147F413B581}" dt="2024-03-17T16:28:54.529" v="1265" actId="1076"/>
          <ac:spMkLst>
            <pc:docMk/>
            <pc:sldMk cId="3529737487" sldId="265"/>
            <ac:spMk id="8" creationId="{2C760F36-6D73-F0CD-2FEF-EECEBBF7FFD2}"/>
          </ac:spMkLst>
        </pc:spChg>
        <pc:spChg chg="mod">
          <ac:chgData name="Rev'd Andy Atkins" userId="e808e3c4ab5ba258" providerId="LiveId" clId="{2722A192-EB0B-4B5C-9DE8-4147F413B581}" dt="2024-03-17T16:29:40.829" v="1271" actId="1076"/>
          <ac:spMkLst>
            <pc:docMk/>
            <pc:sldMk cId="3529737487" sldId="265"/>
            <ac:spMk id="12" creationId="{6FF081AD-27DA-6F77-F930-5A01732EF65F}"/>
          </ac:spMkLst>
        </pc:spChg>
        <pc:picChg chg="del mod">
          <ac:chgData name="Rev'd Andy Atkins" userId="e808e3c4ab5ba258" providerId="LiveId" clId="{2722A192-EB0B-4B5C-9DE8-4147F413B581}" dt="2024-03-17T15:04:34.984" v="464" actId="478"/>
          <ac:picMkLst>
            <pc:docMk/>
            <pc:sldMk cId="3529737487" sldId="265"/>
            <ac:picMk id="6" creationId="{8D49EE3B-6BB2-BD72-7033-E97C754EE6A1}"/>
          </ac:picMkLst>
        </pc:picChg>
        <pc:picChg chg="del mod">
          <ac:chgData name="Rev'd Andy Atkins" userId="e808e3c4ab5ba258" providerId="LiveId" clId="{2722A192-EB0B-4B5C-9DE8-4147F413B581}" dt="2024-03-17T15:04:42.203" v="471" actId="478"/>
          <ac:picMkLst>
            <pc:docMk/>
            <pc:sldMk cId="3529737487" sldId="265"/>
            <ac:picMk id="9" creationId="{DF2CD1E1-2B73-C3F4-FA9A-E31286EB9F48}"/>
          </ac:picMkLst>
        </pc:picChg>
        <pc:picChg chg="del">
          <ac:chgData name="Rev'd Andy Atkins" userId="e808e3c4ab5ba258" providerId="LiveId" clId="{2722A192-EB0B-4B5C-9DE8-4147F413B581}" dt="2024-03-17T15:04:38.324" v="467" actId="478"/>
          <ac:picMkLst>
            <pc:docMk/>
            <pc:sldMk cId="3529737487" sldId="265"/>
            <ac:picMk id="11" creationId="{C0D54859-E5D8-5887-2DE2-89F2187C9056}"/>
          </ac:picMkLst>
        </pc:picChg>
        <pc:picChg chg="add mod">
          <ac:chgData name="Rev'd Andy Atkins" userId="e808e3c4ab5ba258" providerId="LiveId" clId="{2722A192-EB0B-4B5C-9DE8-4147F413B581}" dt="2024-03-17T15:07:25.423" v="520" actId="1076"/>
          <ac:picMkLst>
            <pc:docMk/>
            <pc:sldMk cId="3529737487" sldId="265"/>
            <ac:picMk id="13" creationId="{D12C639D-CA3A-815B-1D5C-46599A3749BE}"/>
          </ac:picMkLst>
        </pc:picChg>
      </pc:sldChg>
      <pc:sldChg chg="delSp add del mod setBg">
        <pc:chgData name="Rev'd Andy Atkins" userId="e808e3c4ab5ba258" providerId="LiveId" clId="{2722A192-EB0B-4B5C-9DE8-4147F413B581}" dt="2024-03-17T16:41:13.797" v="1368" actId="47"/>
        <pc:sldMkLst>
          <pc:docMk/>
          <pc:sldMk cId="3129849960" sldId="266"/>
        </pc:sldMkLst>
        <pc:spChg chg="del">
          <ac:chgData name="Rev'd Andy Atkins" userId="e808e3c4ab5ba258" providerId="LiveId" clId="{2722A192-EB0B-4B5C-9DE8-4147F413B581}" dt="2024-03-17T14:41:03.242" v="459" actId="478"/>
          <ac:spMkLst>
            <pc:docMk/>
            <pc:sldMk cId="3129849960" sldId="266"/>
            <ac:spMk id="4" creationId="{9B0DF991-8C12-9EDA-96EC-4DA6FAD6E916}"/>
          </ac:spMkLst>
        </pc:spChg>
        <pc:spChg chg="del">
          <ac:chgData name="Rev'd Andy Atkins" userId="e808e3c4ab5ba258" providerId="LiveId" clId="{2722A192-EB0B-4B5C-9DE8-4147F413B581}" dt="2024-03-17T14:41:00.968" v="456" actId="478"/>
          <ac:spMkLst>
            <pc:docMk/>
            <pc:sldMk cId="3129849960" sldId="266"/>
            <ac:spMk id="7" creationId="{8133CA80-F5DE-0C58-1F14-F2A68ED207C0}"/>
          </ac:spMkLst>
        </pc:spChg>
        <pc:picChg chg="del">
          <ac:chgData name="Rev'd Andy Atkins" userId="e808e3c4ab5ba258" providerId="LiveId" clId="{2722A192-EB0B-4B5C-9DE8-4147F413B581}" dt="2024-03-17T14:41:01.861" v="457" actId="478"/>
          <ac:picMkLst>
            <pc:docMk/>
            <pc:sldMk cId="3129849960" sldId="266"/>
            <ac:picMk id="6" creationId="{8D49EE3B-6BB2-BD72-7033-E97C754EE6A1}"/>
          </ac:picMkLst>
        </pc:picChg>
        <pc:picChg chg="del">
          <ac:chgData name="Rev'd Andy Atkins" userId="e808e3c4ab5ba258" providerId="LiveId" clId="{2722A192-EB0B-4B5C-9DE8-4147F413B581}" dt="2024-03-17T14:41:02.646" v="458" actId="478"/>
          <ac:picMkLst>
            <pc:docMk/>
            <pc:sldMk cId="3129849960" sldId="266"/>
            <ac:picMk id="8" creationId="{FC8D59CE-76E7-F248-529D-DE94BFD153BC}"/>
          </ac:picMkLst>
        </pc:picChg>
        <pc:picChg chg="del">
          <ac:chgData name="Rev'd Andy Atkins" userId="e808e3c4ab5ba258" providerId="LiveId" clId="{2722A192-EB0B-4B5C-9DE8-4147F413B581}" dt="2024-03-17T14:41:06.209" v="460" actId="478"/>
          <ac:picMkLst>
            <pc:docMk/>
            <pc:sldMk cId="3129849960" sldId="266"/>
            <ac:picMk id="9" creationId="{DF2CD1E1-2B73-C3F4-FA9A-E31286EB9F48}"/>
          </ac:picMkLst>
        </pc:picChg>
      </pc:sldChg>
      <pc:sldChg chg="delSp modSp add del mod">
        <pc:chgData name="Rev'd Andy Atkins" userId="e808e3c4ab5ba258" providerId="LiveId" clId="{2722A192-EB0B-4B5C-9DE8-4147F413B581}" dt="2024-03-17T16:20:43.466" v="1119" actId="47"/>
        <pc:sldMkLst>
          <pc:docMk/>
          <pc:sldMk cId="3632767105" sldId="267"/>
        </pc:sldMkLst>
        <pc:picChg chg="mod">
          <ac:chgData name="Rev'd Andy Atkins" userId="e808e3c4ab5ba258" providerId="LiveId" clId="{2722A192-EB0B-4B5C-9DE8-4147F413B581}" dt="2024-03-17T16:17:26.935" v="1094" actId="2085"/>
          <ac:picMkLst>
            <pc:docMk/>
            <pc:sldMk cId="3632767105" sldId="267"/>
            <ac:picMk id="8" creationId="{56CA232C-A5D0-0F8D-0F4B-65682CFD35C8}"/>
          </ac:picMkLst>
        </pc:picChg>
        <pc:picChg chg="mod">
          <ac:chgData name="Rev'd Andy Atkins" userId="e808e3c4ab5ba258" providerId="LiveId" clId="{2722A192-EB0B-4B5C-9DE8-4147F413B581}" dt="2024-03-17T16:17:24.245" v="1093" actId="2085"/>
          <ac:picMkLst>
            <pc:docMk/>
            <pc:sldMk cId="3632767105" sldId="267"/>
            <ac:picMk id="14" creationId="{2C38219C-BD44-3B87-408F-C0208769C5F1}"/>
          </ac:picMkLst>
        </pc:picChg>
        <pc:picChg chg="del">
          <ac:chgData name="Rev'd Andy Atkins" userId="e808e3c4ab5ba258" providerId="LiveId" clId="{2722A192-EB0B-4B5C-9DE8-4147F413B581}" dt="2024-03-17T16:17:12.642" v="1090" actId="478"/>
          <ac:picMkLst>
            <pc:docMk/>
            <pc:sldMk cId="3632767105" sldId="267"/>
            <ac:picMk id="24" creationId="{1D763DCF-1827-9422-F69A-566006D59620}"/>
          </ac:picMkLst>
        </pc:picChg>
        <pc:picChg chg="del">
          <ac:chgData name="Rev'd Andy Atkins" userId="e808e3c4ab5ba258" providerId="LiveId" clId="{2722A192-EB0B-4B5C-9DE8-4147F413B581}" dt="2024-03-17T16:17:07.536" v="1087" actId="478"/>
          <ac:picMkLst>
            <pc:docMk/>
            <pc:sldMk cId="3632767105" sldId="267"/>
            <ac:picMk id="25" creationId="{586295C8-EBB6-0233-75B4-6914BA66D731}"/>
          </ac:picMkLst>
        </pc:picChg>
        <pc:picChg chg="del">
          <ac:chgData name="Rev'd Andy Atkins" userId="e808e3c4ab5ba258" providerId="LiveId" clId="{2722A192-EB0B-4B5C-9DE8-4147F413B581}" dt="2024-03-17T16:17:02.656" v="1084" actId="478"/>
          <ac:picMkLst>
            <pc:docMk/>
            <pc:sldMk cId="3632767105" sldId="267"/>
            <ac:picMk id="26" creationId="{098BCCEF-A7EA-1E33-E6DC-9395A48AFFDA}"/>
          </ac:picMkLst>
        </pc:picChg>
        <pc:picChg chg="del">
          <ac:chgData name="Rev'd Andy Atkins" userId="e808e3c4ab5ba258" providerId="LiveId" clId="{2722A192-EB0B-4B5C-9DE8-4147F413B581}" dt="2024-03-17T16:16:58.412" v="1081" actId="478"/>
          <ac:picMkLst>
            <pc:docMk/>
            <pc:sldMk cId="3632767105" sldId="267"/>
            <ac:picMk id="27" creationId="{1C119563-D3AC-F4F7-89C5-59C967DC49FE}"/>
          </ac:picMkLst>
        </pc:picChg>
        <pc:picChg chg="del">
          <ac:chgData name="Rev'd Andy Atkins" userId="e808e3c4ab5ba258" providerId="LiveId" clId="{2722A192-EB0B-4B5C-9DE8-4147F413B581}" dt="2024-03-17T16:16:53.416" v="1078" actId="478"/>
          <ac:picMkLst>
            <pc:docMk/>
            <pc:sldMk cId="3632767105" sldId="267"/>
            <ac:picMk id="28" creationId="{A35A3F5F-904E-CDDC-08E7-C6462FCEDCD6}"/>
          </ac:picMkLst>
        </pc:picChg>
        <pc:picChg chg="del">
          <ac:chgData name="Rev'd Andy Atkins" userId="e808e3c4ab5ba258" providerId="LiveId" clId="{2722A192-EB0B-4B5C-9DE8-4147F413B581}" dt="2024-03-17T16:17:13.286" v="1091" actId="478"/>
          <ac:picMkLst>
            <pc:docMk/>
            <pc:sldMk cId="3632767105" sldId="267"/>
            <ac:picMk id="29" creationId="{ED71BA73-F6DB-5376-F24C-CE6429334F75}"/>
          </ac:picMkLst>
        </pc:picChg>
        <pc:picChg chg="del">
          <ac:chgData name="Rev'd Andy Atkins" userId="e808e3c4ab5ba258" providerId="LiveId" clId="{2722A192-EB0B-4B5C-9DE8-4147F413B581}" dt="2024-03-17T16:17:08.231" v="1088" actId="478"/>
          <ac:picMkLst>
            <pc:docMk/>
            <pc:sldMk cId="3632767105" sldId="267"/>
            <ac:picMk id="30" creationId="{8498F266-ED42-6FE8-6EE5-062EED1EF0E4}"/>
          </ac:picMkLst>
        </pc:picChg>
        <pc:picChg chg="del">
          <ac:chgData name="Rev'd Andy Atkins" userId="e808e3c4ab5ba258" providerId="LiveId" clId="{2722A192-EB0B-4B5C-9DE8-4147F413B581}" dt="2024-03-17T16:17:03.296" v="1085" actId="478"/>
          <ac:picMkLst>
            <pc:docMk/>
            <pc:sldMk cId="3632767105" sldId="267"/>
            <ac:picMk id="31" creationId="{E7DBAFD1-AC3D-8C2C-5B29-01C549AB95E4}"/>
          </ac:picMkLst>
        </pc:picChg>
        <pc:picChg chg="del">
          <ac:chgData name="Rev'd Andy Atkins" userId="e808e3c4ab5ba258" providerId="LiveId" clId="{2722A192-EB0B-4B5C-9DE8-4147F413B581}" dt="2024-03-17T16:16:59.046" v="1082" actId="478"/>
          <ac:picMkLst>
            <pc:docMk/>
            <pc:sldMk cId="3632767105" sldId="267"/>
            <ac:picMk id="32" creationId="{07F04BB5-4496-06A5-A3D1-6A6019D188A8}"/>
          </ac:picMkLst>
        </pc:picChg>
        <pc:picChg chg="del">
          <ac:chgData name="Rev'd Andy Atkins" userId="e808e3c4ab5ba258" providerId="LiveId" clId="{2722A192-EB0B-4B5C-9DE8-4147F413B581}" dt="2024-03-17T16:16:54.046" v="1079" actId="478"/>
          <ac:picMkLst>
            <pc:docMk/>
            <pc:sldMk cId="3632767105" sldId="267"/>
            <ac:picMk id="33" creationId="{A8765CDE-AF66-1B56-D183-19FBCE5FA43F}"/>
          </ac:picMkLst>
        </pc:picChg>
        <pc:picChg chg="del">
          <ac:chgData name="Rev'd Andy Atkins" userId="e808e3c4ab5ba258" providerId="LiveId" clId="{2722A192-EB0B-4B5C-9DE8-4147F413B581}" dt="2024-03-17T16:16:49.796" v="1076" actId="478"/>
          <ac:picMkLst>
            <pc:docMk/>
            <pc:sldMk cId="3632767105" sldId="267"/>
            <ac:picMk id="34" creationId="{B69D71F5-24BA-2755-3945-F22BC47BE200}"/>
          </ac:picMkLst>
        </pc:picChg>
        <pc:picChg chg="del">
          <ac:chgData name="Rev'd Andy Atkins" userId="e808e3c4ab5ba258" providerId="LiveId" clId="{2722A192-EB0B-4B5C-9DE8-4147F413B581}" dt="2024-03-17T16:16:44.616" v="1073" actId="478"/>
          <ac:picMkLst>
            <pc:docMk/>
            <pc:sldMk cId="3632767105" sldId="267"/>
            <ac:picMk id="35" creationId="{8BA7D278-14F5-3876-AD6B-CC7F2DC9581C}"/>
          </ac:picMkLst>
        </pc:picChg>
        <pc:picChg chg="del">
          <ac:chgData name="Rev'd Andy Atkins" userId="e808e3c4ab5ba258" providerId="LiveId" clId="{2722A192-EB0B-4B5C-9DE8-4147F413B581}" dt="2024-03-17T16:16:13.271" v="1062" actId="478"/>
          <ac:picMkLst>
            <pc:docMk/>
            <pc:sldMk cId="3632767105" sldId="267"/>
            <ac:picMk id="36" creationId="{9DD6FBAC-F163-8936-BA4C-3CBF09E5DF8B}"/>
          </ac:picMkLst>
        </pc:picChg>
        <pc:picChg chg="del">
          <ac:chgData name="Rev'd Andy Atkins" userId="e808e3c4ab5ba258" providerId="LiveId" clId="{2722A192-EB0B-4B5C-9DE8-4147F413B581}" dt="2024-03-17T16:16:49.126" v="1075" actId="478"/>
          <ac:picMkLst>
            <pc:docMk/>
            <pc:sldMk cId="3632767105" sldId="267"/>
            <ac:picMk id="37" creationId="{513CF53B-48F3-B854-791F-717C8B05A9C7}"/>
          </ac:picMkLst>
        </pc:picChg>
        <pc:picChg chg="del">
          <ac:chgData name="Rev'd Andy Atkins" userId="e808e3c4ab5ba258" providerId="LiveId" clId="{2722A192-EB0B-4B5C-9DE8-4147F413B581}" dt="2024-03-17T16:16:43.816" v="1072" actId="478"/>
          <ac:picMkLst>
            <pc:docMk/>
            <pc:sldMk cId="3632767105" sldId="267"/>
            <ac:picMk id="38" creationId="{AE7FDCDB-CCC3-8B1E-6EF8-5F8E00026532}"/>
          </ac:picMkLst>
        </pc:picChg>
        <pc:picChg chg="del">
          <ac:chgData name="Rev'd Andy Atkins" userId="e808e3c4ab5ba258" providerId="LiveId" clId="{2722A192-EB0B-4B5C-9DE8-4147F413B581}" dt="2024-03-17T16:16:12.316" v="1061" actId="478"/>
          <ac:picMkLst>
            <pc:docMk/>
            <pc:sldMk cId="3632767105" sldId="267"/>
            <ac:picMk id="39" creationId="{D79A24D9-95CA-E272-49F3-7879BD4BDD91}"/>
          </ac:picMkLst>
        </pc:picChg>
        <pc:picChg chg="del">
          <ac:chgData name="Rev'd Andy Atkins" userId="e808e3c4ab5ba258" providerId="LiveId" clId="{2722A192-EB0B-4B5C-9DE8-4147F413B581}" dt="2024-03-17T16:16:08.078" v="1060" actId="478"/>
          <ac:picMkLst>
            <pc:docMk/>
            <pc:sldMk cId="3632767105" sldId="267"/>
            <ac:picMk id="41" creationId="{D3E28A15-B9EC-5B55-3ACE-27306C6FFC5D}"/>
          </ac:picMkLst>
        </pc:picChg>
      </pc:sldChg>
      <pc:sldChg chg="add del">
        <pc:chgData name="Rev'd Andy Atkins" userId="e808e3c4ab5ba258" providerId="LiveId" clId="{2722A192-EB0B-4B5C-9DE8-4147F413B581}" dt="2024-03-17T16:16:19.395" v="1063" actId="47"/>
        <pc:sldMkLst>
          <pc:docMk/>
          <pc:sldMk cId="1676997703" sldId="268"/>
        </pc:sldMkLst>
      </pc:sldChg>
      <pc:sldChg chg="add del">
        <pc:chgData name="Rev'd Andy Atkins" userId="e808e3c4ab5ba258" providerId="LiveId" clId="{2722A192-EB0B-4B5C-9DE8-4147F413B581}" dt="2024-03-17T16:16:32.296" v="1070" actId="47"/>
        <pc:sldMkLst>
          <pc:docMk/>
          <pc:sldMk cId="3746187604" sldId="269"/>
        </pc:sldMkLst>
      </pc:sldChg>
      <pc:sldChg chg="add del">
        <pc:chgData name="Rev'd Andy Atkins" userId="e808e3c4ab5ba258" providerId="LiveId" clId="{2722A192-EB0B-4B5C-9DE8-4147F413B581}" dt="2024-03-17T16:16:30.789" v="1069" actId="47"/>
        <pc:sldMkLst>
          <pc:docMk/>
          <pc:sldMk cId="3444637391" sldId="270"/>
        </pc:sldMkLst>
      </pc:sldChg>
      <pc:sldChg chg="add del">
        <pc:chgData name="Rev'd Andy Atkins" userId="e808e3c4ab5ba258" providerId="LiveId" clId="{2722A192-EB0B-4B5C-9DE8-4147F413B581}" dt="2024-03-17T16:16:29.501" v="1068" actId="47"/>
        <pc:sldMkLst>
          <pc:docMk/>
          <pc:sldMk cId="853881838" sldId="271"/>
        </pc:sldMkLst>
      </pc:sldChg>
      <pc:sldChg chg="add del">
        <pc:chgData name="Rev'd Andy Atkins" userId="e808e3c4ab5ba258" providerId="LiveId" clId="{2722A192-EB0B-4B5C-9DE8-4147F413B581}" dt="2024-03-17T16:16:24.036" v="1064" actId="47"/>
        <pc:sldMkLst>
          <pc:docMk/>
          <pc:sldMk cId="4284340136" sldId="272"/>
        </pc:sldMkLst>
      </pc:sldChg>
      <pc:sldChg chg="add del">
        <pc:chgData name="Rev'd Andy Atkins" userId="e808e3c4ab5ba258" providerId="LiveId" clId="{2722A192-EB0B-4B5C-9DE8-4147F413B581}" dt="2024-03-17T16:16:26.608" v="1066" actId="47"/>
        <pc:sldMkLst>
          <pc:docMk/>
          <pc:sldMk cId="3797638156" sldId="273"/>
        </pc:sldMkLst>
      </pc:sldChg>
      <pc:sldChg chg="add del">
        <pc:chgData name="Rev'd Andy Atkins" userId="e808e3c4ab5ba258" providerId="LiveId" clId="{2722A192-EB0B-4B5C-9DE8-4147F413B581}" dt="2024-03-17T16:16:25.276" v="1065" actId="47"/>
        <pc:sldMkLst>
          <pc:docMk/>
          <pc:sldMk cId="4215671520" sldId="274"/>
        </pc:sldMkLst>
      </pc:sldChg>
      <pc:sldChg chg="addSp delSp modSp add mod">
        <pc:chgData name="Rev'd Andy Atkins" userId="e808e3c4ab5ba258" providerId="LiveId" clId="{2722A192-EB0B-4B5C-9DE8-4147F413B581}" dt="2024-03-18T14:31:41.450" v="3519" actId="20577"/>
        <pc:sldMkLst>
          <pc:docMk/>
          <pc:sldMk cId="61347961" sldId="275"/>
        </pc:sldMkLst>
        <pc:spChg chg="mod">
          <ac:chgData name="Rev'd Andy Atkins" userId="e808e3c4ab5ba258" providerId="LiveId" clId="{2722A192-EB0B-4B5C-9DE8-4147F413B581}" dt="2024-03-18T14:31:41.450" v="3519" actId="20577"/>
          <ac:spMkLst>
            <pc:docMk/>
            <pc:sldMk cId="61347961" sldId="275"/>
            <ac:spMk id="23" creationId="{2C16FCCD-3996-87EF-FD2D-BA0A7175B6DA}"/>
          </ac:spMkLst>
        </pc:spChg>
        <pc:picChg chg="add mod">
          <ac:chgData name="Rev'd Andy Atkins" userId="e808e3c4ab5ba258" providerId="LiveId" clId="{2722A192-EB0B-4B5C-9DE8-4147F413B581}" dt="2024-03-17T16:21:24.286" v="1126" actId="1076"/>
          <ac:picMkLst>
            <pc:docMk/>
            <pc:sldMk cId="61347961" sldId="275"/>
            <ac:picMk id="3" creationId="{9A21685A-9CEB-A66F-BC75-5092B77BEEE3}"/>
          </ac:picMkLst>
        </pc:picChg>
        <pc:picChg chg="mod">
          <ac:chgData name="Rev'd Andy Atkins" userId="e808e3c4ab5ba258" providerId="LiveId" clId="{2722A192-EB0B-4B5C-9DE8-4147F413B581}" dt="2024-03-17T16:22:32.917" v="1153" actId="2085"/>
          <ac:picMkLst>
            <pc:docMk/>
            <pc:sldMk cId="61347961" sldId="275"/>
            <ac:picMk id="8" creationId="{56CA232C-A5D0-0F8D-0F4B-65682CFD35C8}"/>
          </ac:picMkLst>
        </pc:picChg>
        <pc:picChg chg="mod">
          <ac:chgData name="Rev'd Andy Atkins" userId="e808e3c4ab5ba258" providerId="LiveId" clId="{2722A192-EB0B-4B5C-9DE8-4147F413B581}" dt="2024-03-17T16:22:29.217" v="1152" actId="2085"/>
          <ac:picMkLst>
            <pc:docMk/>
            <pc:sldMk cId="61347961" sldId="275"/>
            <ac:picMk id="14" creationId="{2C38219C-BD44-3B87-408F-C0208769C5F1}"/>
          </ac:picMkLst>
        </pc:picChg>
        <pc:picChg chg="del">
          <ac:chgData name="Rev'd Andy Atkins" userId="e808e3c4ab5ba258" providerId="LiveId" clId="{2722A192-EB0B-4B5C-9DE8-4147F413B581}" dt="2024-03-17T16:15:59.466" v="1058" actId="478"/>
          <ac:picMkLst>
            <pc:docMk/>
            <pc:sldMk cId="61347961" sldId="275"/>
            <ac:picMk id="22" creationId="{DA0185A0-DE0D-C515-0DCC-5C193F5207CB}"/>
          </ac:picMkLst>
        </pc:picChg>
        <pc:picChg chg="del">
          <ac:chgData name="Rev'd Andy Atkins" userId="e808e3c4ab5ba258" providerId="LiveId" clId="{2722A192-EB0B-4B5C-9DE8-4147F413B581}" dt="2024-03-17T16:22:19.836" v="1149" actId="478"/>
          <ac:picMkLst>
            <pc:docMk/>
            <pc:sldMk cId="61347961" sldId="275"/>
            <ac:picMk id="24" creationId="{1D763DCF-1827-9422-F69A-566006D59620}"/>
          </ac:picMkLst>
        </pc:picChg>
        <pc:picChg chg="del">
          <ac:chgData name="Rev'd Andy Atkins" userId="e808e3c4ab5ba258" providerId="LiveId" clId="{2722A192-EB0B-4B5C-9DE8-4147F413B581}" dt="2024-03-17T16:22:15.641" v="1146" actId="478"/>
          <ac:picMkLst>
            <pc:docMk/>
            <pc:sldMk cId="61347961" sldId="275"/>
            <ac:picMk id="25" creationId="{586295C8-EBB6-0233-75B4-6914BA66D731}"/>
          </ac:picMkLst>
        </pc:picChg>
        <pc:picChg chg="del">
          <ac:chgData name="Rev'd Andy Atkins" userId="e808e3c4ab5ba258" providerId="LiveId" clId="{2722A192-EB0B-4B5C-9DE8-4147F413B581}" dt="2024-03-17T16:22:11.419" v="1143" actId="478"/>
          <ac:picMkLst>
            <pc:docMk/>
            <pc:sldMk cId="61347961" sldId="275"/>
            <ac:picMk id="26" creationId="{098BCCEF-A7EA-1E33-E6DC-9395A48AFFDA}"/>
          </ac:picMkLst>
        </pc:picChg>
        <pc:picChg chg="del">
          <ac:chgData name="Rev'd Andy Atkins" userId="e808e3c4ab5ba258" providerId="LiveId" clId="{2722A192-EB0B-4B5C-9DE8-4147F413B581}" dt="2024-03-17T16:22:07.121" v="1140" actId="478"/>
          <ac:picMkLst>
            <pc:docMk/>
            <pc:sldMk cId="61347961" sldId="275"/>
            <ac:picMk id="27" creationId="{1C119563-D3AC-F4F7-89C5-59C967DC49FE}"/>
          </ac:picMkLst>
        </pc:picChg>
        <pc:picChg chg="del">
          <ac:chgData name="Rev'd Andy Atkins" userId="e808e3c4ab5ba258" providerId="LiveId" clId="{2722A192-EB0B-4B5C-9DE8-4147F413B581}" dt="2024-03-17T16:22:02.407" v="1137" actId="478"/>
          <ac:picMkLst>
            <pc:docMk/>
            <pc:sldMk cId="61347961" sldId="275"/>
            <ac:picMk id="28" creationId="{A35A3F5F-904E-CDDC-08E7-C6462FCEDCD6}"/>
          </ac:picMkLst>
        </pc:picChg>
        <pc:picChg chg="del">
          <ac:chgData name="Rev'd Andy Atkins" userId="e808e3c4ab5ba258" providerId="LiveId" clId="{2722A192-EB0B-4B5C-9DE8-4147F413B581}" dt="2024-03-17T16:22:20.534" v="1150" actId="478"/>
          <ac:picMkLst>
            <pc:docMk/>
            <pc:sldMk cId="61347961" sldId="275"/>
            <ac:picMk id="29" creationId="{ED71BA73-F6DB-5376-F24C-CE6429334F75}"/>
          </ac:picMkLst>
        </pc:picChg>
        <pc:picChg chg="del">
          <ac:chgData name="Rev'd Andy Atkins" userId="e808e3c4ab5ba258" providerId="LiveId" clId="{2722A192-EB0B-4B5C-9DE8-4147F413B581}" dt="2024-03-17T16:22:16.341" v="1147" actId="478"/>
          <ac:picMkLst>
            <pc:docMk/>
            <pc:sldMk cId="61347961" sldId="275"/>
            <ac:picMk id="30" creationId="{8498F266-ED42-6FE8-6EE5-062EED1EF0E4}"/>
          </ac:picMkLst>
        </pc:picChg>
        <pc:picChg chg="del">
          <ac:chgData name="Rev'd Andy Atkins" userId="e808e3c4ab5ba258" providerId="LiveId" clId="{2722A192-EB0B-4B5C-9DE8-4147F413B581}" dt="2024-03-17T16:22:12.126" v="1144" actId="478"/>
          <ac:picMkLst>
            <pc:docMk/>
            <pc:sldMk cId="61347961" sldId="275"/>
            <ac:picMk id="31" creationId="{E7DBAFD1-AC3D-8C2C-5B29-01C549AB95E4}"/>
          </ac:picMkLst>
        </pc:picChg>
        <pc:picChg chg="del">
          <ac:chgData name="Rev'd Andy Atkins" userId="e808e3c4ab5ba258" providerId="LiveId" clId="{2722A192-EB0B-4B5C-9DE8-4147F413B581}" dt="2024-03-17T16:22:07.841" v="1141" actId="478"/>
          <ac:picMkLst>
            <pc:docMk/>
            <pc:sldMk cId="61347961" sldId="275"/>
            <ac:picMk id="32" creationId="{07F04BB5-4496-06A5-A3D1-6A6019D188A8}"/>
          </ac:picMkLst>
        </pc:picChg>
        <pc:picChg chg="del">
          <ac:chgData name="Rev'd Andy Atkins" userId="e808e3c4ab5ba258" providerId="LiveId" clId="{2722A192-EB0B-4B5C-9DE8-4147F413B581}" dt="2024-03-17T16:22:03.286" v="1138" actId="478"/>
          <ac:picMkLst>
            <pc:docMk/>
            <pc:sldMk cId="61347961" sldId="275"/>
            <ac:picMk id="33" creationId="{A8765CDE-AF66-1B56-D183-19FBCE5FA43F}"/>
          </ac:picMkLst>
        </pc:picChg>
        <pc:picChg chg="del">
          <ac:chgData name="Rev'd Andy Atkins" userId="e808e3c4ab5ba258" providerId="LiveId" clId="{2722A192-EB0B-4B5C-9DE8-4147F413B581}" dt="2024-03-17T16:21:58.881" v="1135" actId="478"/>
          <ac:picMkLst>
            <pc:docMk/>
            <pc:sldMk cId="61347961" sldId="275"/>
            <ac:picMk id="34" creationId="{B69D71F5-24BA-2755-3945-F22BC47BE200}"/>
          </ac:picMkLst>
        </pc:picChg>
        <pc:picChg chg="del">
          <ac:chgData name="Rev'd Andy Atkins" userId="e808e3c4ab5ba258" providerId="LiveId" clId="{2722A192-EB0B-4B5C-9DE8-4147F413B581}" dt="2024-03-17T16:21:54.186" v="1132" actId="478"/>
          <ac:picMkLst>
            <pc:docMk/>
            <pc:sldMk cId="61347961" sldId="275"/>
            <ac:picMk id="35" creationId="{8BA7D278-14F5-3876-AD6B-CC7F2DC9581C}"/>
          </ac:picMkLst>
        </pc:picChg>
        <pc:picChg chg="del">
          <ac:chgData name="Rev'd Andy Atkins" userId="e808e3c4ab5ba258" providerId="LiveId" clId="{2722A192-EB0B-4B5C-9DE8-4147F413B581}" dt="2024-03-17T16:21:49.291" v="1129" actId="478"/>
          <ac:picMkLst>
            <pc:docMk/>
            <pc:sldMk cId="61347961" sldId="275"/>
            <ac:picMk id="36" creationId="{9DD6FBAC-F163-8936-BA4C-3CBF09E5DF8B}"/>
          </ac:picMkLst>
        </pc:picChg>
        <pc:picChg chg="del">
          <ac:chgData name="Rev'd Andy Atkins" userId="e808e3c4ab5ba258" providerId="LiveId" clId="{2722A192-EB0B-4B5C-9DE8-4147F413B581}" dt="2024-03-17T16:21:58.166" v="1134" actId="478"/>
          <ac:picMkLst>
            <pc:docMk/>
            <pc:sldMk cId="61347961" sldId="275"/>
            <ac:picMk id="37" creationId="{513CF53B-48F3-B854-791F-717C8B05A9C7}"/>
          </ac:picMkLst>
        </pc:picChg>
        <pc:picChg chg="del">
          <ac:chgData name="Rev'd Andy Atkins" userId="e808e3c4ab5ba258" providerId="LiveId" clId="{2722A192-EB0B-4B5C-9DE8-4147F413B581}" dt="2024-03-17T16:21:53.440" v="1131" actId="478"/>
          <ac:picMkLst>
            <pc:docMk/>
            <pc:sldMk cId="61347961" sldId="275"/>
            <ac:picMk id="38" creationId="{AE7FDCDB-CCC3-8B1E-6EF8-5F8E00026532}"/>
          </ac:picMkLst>
        </pc:picChg>
        <pc:picChg chg="del">
          <ac:chgData name="Rev'd Andy Atkins" userId="e808e3c4ab5ba258" providerId="LiveId" clId="{2722A192-EB0B-4B5C-9DE8-4147F413B581}" dt="2024-03-17T16:21:48.446" v="1128" actId="478"/>
          <ac:picMkLst>
            <pc:docMk/>
            <pc:sldMk cId="61347961" sldId="275"/>
            <ac:picMk id="39" creationId="{D79A24D9-95CA-E272-49F3-7879BD4BDD91}"/>
          </ac:picMkLst>
        </pc:picChg>
        <pc:picChg chg="del mod">
          <ac:chgData name="Rev'd Andy Atkins" userId="e808e3c4ab5ba258" providerId="LiveId" clId="{2722A192-EB0B-4B5C-9DE8-4147F413B581}" dt="2024-03-17T16:21:04.056" v="1122" actId="478"/>
          <ac:picMkLst>
            <pc:docMk/>
            <pc:sldMk cId="61347961" sldId="275"/>
            <ac:picMk id="41" creationId="{D3E28A15-B9EC-5B55-3ACE-27306C6FFC5D}"/>
          </ac:picMkLst>
        </pc:picChg>
      </pc:sldChg>
      <pc:sldChg chg="modSp add mod">
        <pc:chgData name="Rev'd Andy Atkins" userId="e808e3c4ab5ba258" providerId="LiveId" clId="{2722A192-EB0B-4B5C-9DE8-4147F413B581}" dt="2024-03-18T14:33:01.626" v="3559" actId="20577"/>
        <pc:sldMkLst>
          <pc:docMk/>
          <pc:sldMk cId="2390247635" sldId="276"/>
        </pc:sldMkLst>
        <pc:spChg chg="mod">
          <ac:chgData name="Rev'd Andy Atkins" userId="e808e3c4ab5ba258" providerId="LiveId" clId="{2722A192-EB0B-4B5C-9DE8-4147F413B581}" dt="2024-03-18T14:33:01.626" v="3559" actId="20577"/>
          <ac:spMkLst>
            <pc:docMk/>
            <pc:sldMk cId="2390247635" sldId="276"/>
            <ac:spMk id="23" creationId="{2C16FCCD-3996-87EF-FD2D-BA0A7175B6DA}"/>
          </ac:spMkLst>
        </pc:spChg>
      </pc:sldChg>
      <pc:sldChg chg="add del">
        <pc:chgData name="Rev'd Andy Atkins" userId="e808e3c4ab5ba258" providerId="LiveId" clId="{2722A192-EB0B-4B5C-9DE8-4147F413B581}" dt="2024-03-17T16:20:33.728" v="1112" actId="47"/>
        <pc:sldMkLst>
          <pc:docMk/>
          <pc:sldMk cId="3574455858" sldId="276"/>
        </pc:sldMkLst>
      </pc:sldChg>
      <pc:sldChg chg="add del">
        <pc:chgData name="Rev'd Andy Atkins" userId="e808e3c4ab5ba258" providerId="LiveId" clId="{2722A192-EB0B-4B5C-9DE8-4147F413B581}" dt="2024-03-17T16:20:34.898" v="1113" actId="47"/>
        <pc:sldMkLst>
          <pc:docMk/>
          <pc:sldMk cId="394743249" sldId="277"/>
        </pc:sldMkLst>
      </pc:sldChg>
      <pc:sldChg chg="modSp add mod">
        <pc:chgData name="Rev'd Andy Atkins" userId="e808e3c4ab5ba258" providerId="LiveId" clId="{2722A192-EB0B-4B5C-9DE8-4147F413B581}" dt="2024-03-18T14:32:55.835" v="3555" actId="20577"/>
        <pc:sldMkLst>
          <pc:docMk/>
          <pc:sldMk cId="3396595619" sldId="277"/>
        </pc:sldMkLst>
        <pc:spChg chg="mod">
          <ac:chgData name="Rev'd Andy Atkins" userId="e808e3c4ab5ba258" providerId="LiveId" clId="{2722A192-EB0B-4B5C-9DE8-4147F413B581}" dt="2024-03-18T14:32:55.835" v="3555" actId="20577"/>
          <ac:spMkLst>
            <pc:docMk/>
            <pc:sldMk cId="3396595619" sldId="277"/>
            <ac:spMk id="23" creationId="{2C16FCCD-3996-87EF-FD2D-BA0A7175B6DA}"/>
          </ac:spMkLst>
        </pc:spChg>
      </pc:sldChg>
      <pc:sldChg chg="modSp add mod">
        <pc:chgData name="Rev'd Andy Atkins" userId="e808e3c4ab5ba258" providerId="LiveId" clId="{2722A192-EB0B-4B5C-9DE8-4147F413B581}" dt="2024-03-18T14:32:49.208" v="3551" actId="20577"/>
        <pc:sldMkLst>
          <pc:docMk/>
          <pc:sldMk cId="4027732746" sldId="278"/>
        </pc:sldMkLst>
        <pc:spChg chg="mod">
          <ac:chgData name="Rev'd Andy Atkins" userId="e808e3c4ab5ba258" providerId="LiveId" clId="{2722A192-EB0B-4B5C-9DE8-4147F413B581}" dt="2024-03-18T14:32:49.208" v="3551" actId="20577"/>
          <ac:spMkLst>
            <pc:docMk/>
            <pc:sldMk cId="4027732746" sldId="278"/>
            <ac:spMk id="23" creationId="{2C16FCCD-3996-87EF-FD2D-BA0A7175B6DA}"/>
          </ac:spMkLst>
        </pc:spChg>
      </pc:sldChg>
      <pc:sldChg chg="add del">
        <pc:chgData name="Rev'd Andy Atkins" userId="e808e3c4ab5ba258" providerId="LiveId" clId="{2722A192-EB0B-4B5C-9DE8-4147F413B581}" dt="2024-03-17T16:20:36.396" v="1114" actId="47"/>
        <pc:sldMkLst>
          <pc:docMk/>
          <pc:sldMk cId="4294910791" sldId="278"/>
        </pc:sldMkLst>
      </pc:sldChg>
      <pc:sldChg chg="modSp add mod">
        <pc:chgData name="Rev'd Andy Atkins" userId="e808e3c4ab5ba258" providerId="LiveId" clId="{2722A192-EB0B-4B5C-9DE8-4147F413B581}" dt="2024-03-18T14:32:43.112" v="3547" actId="20577"/>
        <pc:sldMkLst>
          <pc:docMk/>
          <pc:sldMk cId="47987322" sldId="279"/>
        </pc:sldMkLst>
        <pc:spChg chg="mod">
          <ac:chgData name="Rev'd Andy Atkins" userId="e808e3c4ab5ba258" providerId="LiveId" clId="{2722A192-EB0B-4B5C-9DE8-4147F413B581}" dt="2024-03-18T14:32:43.112" v="3547" actId="20577"/>
          <ac:spMkLst>
            <pc:docMk/>
            <pc:sldMk cId="47987322" sldId="279"/>
            <ac:spMk id="23" creationId="{2C16FCCD-3996-87EF-FD2D-BA0A7175B6DA}"/>
          </ac:spMkLst>
        </pc:spChg>
      </pc:sldChg>
      <pc:sldChg chg="add del">
        <pc:chgData name="Rev'd Andy Atkins" userId="e808e3c4ab5ba258" providerId="LiveId" clId="{2722A192-EB0B-4B5C-9DE8-4147F413B581}" dt="2024-03-17T16:20:37.580" v="1115" actId="47"/>
        <pc:sldMkLst>
          <pc:docMk/>
          <pc:sldMk cId="85842458" sldId="279"/>
        </pc:sldMkLst>
      </pc:sldChg>
      <pc:sldChg chg="modSp add mod">
        <pc:chgData name="Rev'd Andy Atkins" userId="e808e3c4ab5ba258" providerId="LiveId" clId="{2722A192-EB0B-4B5C-9DE8-4147F413B581}" dt="2024-03-18T14:32:37.644" v="3543" actId="20577"/>
        <pc:sldMkLst>
          <pc:docMk/>
          <pc:sldMk cId="1755022425" sldId="280"/>
        </pc:sldMkLst>
        <pc:spChg chg="mod">
          <ac:chgData name="Rev'd Andy Atkins" userId="e808e3c4ab5ba258" providerId="LiveId" clId="{2722A192-EB0B-4B5C-9DE8-4147F413B581}" dt="2024-03-18T14:32:37.644" v="3543" actId="20577"/>
          <ac:spMkLst>
            <pc:docMk/>
            <pc:sldMk cId="1755022425" sldId="280"/>
            <ac:spMk id="23" creationId="{2C16FCCD-3996-87EF-FD2D-BA0A7175B6DA}"/>
          </ac:spMkLst>
        </pc:spChg>
      </pc:sldChg>
      <pc:sldChg chg="add del">
        <pc:chgData name="Rev'd Andy Atkins" userId="e808e3c4ab5ba258" providerId="LiveId" clId="{2722A192-EB0B-4B5C-9DE8-4147F413B581}" dt="2024-03-17T16:20:38.501" v="1116" actId="47"/>
        <pc:sldMkLst>
          <pc:docMk/>
          <pc:sldMk cId="3005465610" sldId="280"/>
        </pc:sldMkLst>
      </pc:sldChg>
      <pc:sldChg chg="add del">
        <pc:chgData name="Rev'd Andy Atkins" userId="e808e3c4ab5ba258" providerId="LiveId" clId="{2722A192-EB0B-4B5C-9DE8-4147F413B581}" dt="2024-03-17T16:20:39.876" v="1117" actId="47"/>
        <pc:sldMkLst>
          <pc:docMk/>
          <pc:sldMk cId="1570096316" sldId="281"/>
        </pc:sldMkLst>
      </pc:sldChg>
      <pc:sldChg chg="modSp add mod">
        <pc:chgData name="Rev'd Andy Atkins" userId="e808e3c4ab5ba258" providerId="LiveId" clId="{2722A192-EB0B-4B5C-9DE8-4147F413B581}" dt="2024-03-18T14:32:30.056" v="3539" actId="20577"/>
        <pc:sldMkLst>
          <pc:docMk/>
          <pc:sldMk cId="1652716676" sldId="281"/>
        </pc:sldMkLst>
        <pc:spChg chg="mod">
          <ac:chgData name="Rev'd Andy Atkins" userId="e808e3c4ab5ba258" providerId="LiveId" clId="{2722A192-EB0B-4B5C-9DE8-4147F413B581}" dt="2024-03-18T14:32:30.056" v="3539" actId="20577"/>
          <ac:spMkLst>
            <pc:docMk/>
            <pc:sldMk cId="1652716676" sldId="281"/>
            <ac:spMk id="23" creationId="{2C16FCCD-3996-87EF-FD2D-BA0A7175B6DA}"/>
          </ac:spMkLst>
        </pc:spChg>
      </pc:sldChg>
      <pc:sldChg chg="add del">
        <pc:chgData name="Rev'd Andy Atkins" userId="e808e3c4ab5ba258" providerId="LiveId" clId="{2722A192-EB0B-4B5C-9DE8-4147F413B581}" dt="2024-03-17T16:20:40.619" v="1118" actId="47"/>
        <pc:sldMkLst>
          <pc:docMk/>
          <pc:sldMk cId="95632280" sldId="282"/>
        </pc:sldMkLst>
      </pc:sldChg>
      <pc:sldChg chg="modSp add mod">
        <pc:chgData name="Rev'd Andy Atkins" userId="e808e3c4ab5ba258" providerId="LiveId" clId="{2722A192-EB0B-4B5C-9DE8-4147F413B581}" dt="2024-03-18T14:32:21.881" v="3535" actId="20577"/>
        <pc:sldMkLst>
          <pc:docMk/>
          <pc:sldMk cId="421159037" sldId="282"/>
        </pc:sldMkLst>
        <pc:spChg chg="mod">
          <ac:chgData name="Rev'd Andy Atkins" userId="e808e3c4ab5ba258" providerId="LiveId" clId="{2722A192-EB0B-4B5C-9DE8-4147F413B581}" dt="2024-03-18T14:32:21.881" v="3535" actId="20577"/>
          <ac:spMkLst>
            <pc:docMk/>
            <pc:sldMk cId="421159037" sldId="282"/>
            <ac:spMk id="23" creationId="{2C16FCCD-3996-87EF-FD2D-BA0A7175B6DA}"/>
          </ac:spMkLst>
        </pc:spChg>
      </pc:sldChg>
      <pc:sldChg chg="add del">
        <pc:chgData name="Rev'd Andy Atkins" userId="e808e3c4ab5ba258" providerId="LiveId" clId="{2722A192-EB0B-4B5C-9DE8-4147F413B581}" dt="2024-03-17T16:20:44.449" v="1120" actId="47"/>
        <pc:sldMkLst>
          <pc:docMk/>
          <pc:sldMk cId="3290907652" sldId="283"/>
        </pc:sldMkLst>
      </pc:sldChg>
      <pc:sldChg chg="modSp add mod">
        <pc:chgData name="Rev'd Andy Atkins" userId="e808e3c4ab5ba258" providerId="LiveId" clId="{2722A192-EB0B-4B5C-9DE8-4147F413B581}" dt="2024-03-18T14:32:16.427" v="3531" actId="20577"/>
        <pc:sldMkLst>
          <pc:docMk/>
          <pc:sldMk cId="4219664666" sldId="283"/>
        </pc:sldMkLst>
        <pc:spChg chg="mod">
          <ac:chgData name="Rev'd Andy Atkins" userId="e808e3c4ab5ba258" providerId="LiveId" clId="{2722A192-EB0B-4B5C-9DE8-4147F413B581}" dt="2024-03-18T14:32:16.427" v="3531" actId="20577"/>
          <ac:spMkLst>
            <pc:docMk/>
            <pc:sldMk cId="4219664666" sldId="283"/>
            <ac:spMk id="23" creationId="{2C16FCCD-3996-87EF-FD2D-BA0A7175B6DA}"/>
          </ac:spMkLst>
        </pc:spChg>
      </pc:sldChg>
      <pc:sldChg chg="modSp add mod">
        <pc:chgData name="Rev'd Andy Atkins" userId="e808e3c4ab5ba258" providerId="LiveId" clId="{2722A192-EB0B-4B5C-9DE8-4147F413B581}" dt="2024-03-18T14:32:07.266" v="3527" actId="20577"/>
        <pc:sldMkLst>
          <pc:docMk/>
          <pc:sldMk cId="2013516673" sldId="284"/>
        </pc:sldMkLst>
        <pc:spChg chg="mod">
          <ac:chgData name="Rev'd Andy Atkins" userId="e808e3c4ab5ba258" providerId="LiveId" clId="{2722A192-EB0B-4B5C-9DE8-4147F413B581}" dt="2024-03-18T14:32:07.266" v="3527" actId="20577"/>
          <ac:spMkLst>
            <pc:docMk/>
            <pc:sldMk cId="2013516673" sldId="284"/>
            <ac:spMk id="23" creationId="{2C16FCCD-3996-87EF-FD2D-BA0A7175B6DA}"/>
          </ac:spMkLst>
        </pc:spChg>
      </pc:sldChg>
      <pc:sldChg chg="modSp add mod">
        <pc:chgData name="Rev'd Andy Atkins" userId="e808e3c4ab5ba258" providerId="LiveId" clId="{2722A192-EB0B-4B5C-9DE8-4147F413B581}" dt="2024-03-18T14:31:51.408" v="3523" actId="20577"/>
        <pc:sldMkLst>
          <pc:docMk/>
          <pc:sldMk cId="540439676" sldId="285"/>
        </pc:sldMkLst>
        <pc:spChg chg="mod">
          <ac:chgData name="Rev'd Andy Atkins" userId="e808e3c4ab5ba258" providerId="LiveId" clId="{2722A192-EB0B-4B5C-9DE8-4147F413B581}" dt="2024-03-18T14:31:51.408" v="3523" actId="20577"/>
          <ac:spMkLst>
            <pc:docMk/>
            <pc:sldMk cId="540439676" sldId="285"/>
            <ac:spMk id="23" creationId="{2C16FCCD-3996-87EF-FD2D-BA0A7175B6DA}"/>
          </ac:spMkLst>
        </pc:spChg>
      </pc:sldChg>
      <pc:sldChg chg="addSp delSp modSp new mod ord setBg">
        <pc:chgData name="Rev'd Andy Atkins" userId="e808e3c4ab5ba258" providerId="LiveId" clId="{2722A192-EB0B-4B5C-9DE8-4147F413B581}" dt="2024-03-17T16:36:42.936" v="1293" actId="1076"/>
        <pc:sldMkLst>
          <pc:docMk/>
          <pc:sldMk cId="2359229939" sldId="286"/>
        </pc:sldMkLst>
        <pc:spChg chg="add del">
          <ac:chgData name="Rev'd Andy Atkins" userId="e808e3c4ab5ba258" providerId="LiveId" clId="{2722A192-EB0B-4B5C-9DE8-4147F413B581}" dt="2024-03-17T16:36:28.698" v="1291" actId="478"/>
          <ac:spMkLst>
            <pc:docMk/>
            <pc:sldMk cId="2359229939" sldId="286"/>
            <ac:spMk id="2" creationId="{E4A7997F-C36E-7B7B-AA15-96D8F07C700B}"/>
          </ac:spMkLst>
        </pc:spChg>
        <pc:spChg chg="del">
          <ac:chgData name="Rev'd Andy Atkins" userId="e808e3c4ab5ba258" providerId="LiveId" clId="{2722A192-EB0B-4B5C-9DE8-4147F413B581}" dt="2024-03-17T16:35:23.598" v="1275"/>
          <ac:spMkLst>
            <pc:docMk/>
            <pc:sldMk cId="2359229939" sldId="286"/>
            <ac:spMk id="3" creationId="{4748F672-6084-E60F-C89B-87807AA86B9A}"/>
          </ac:spMkLst>
        </pc:spChg>
        <pc:spChg chg="add del">
          <ac:chgData name="Rev'd Andy Atkins" userId="e808e3c4ab5ba258" providerId="LiveId" clId="{2722A192-EB0B-4B5C-9DE8-4147F413B581}" dt="2024-03-17T16:35:56.169" v="1283" actId="26606"/>
          <ac:spMkLst>
            <pc:docMk/>
            <pc:sldMk cId="2359229939" sldId="286"/>
            <ac:spMk id="10" creationId="{42A4FC2C-047E-45A5-965D-8E1E3BF09BC6}"/>
          </ac:spMkLst>
        </pc:spChg>
        <pc:picChg chg="add mod modCrop">
          <ac:chgData name="Rev'd Andy Atkins" userId="e808e3c4ab5ba258" providerId="LiveId" clId="{2722A192-EB0B-4B5C-9DE8-4147F413B581}" dt="2024-03-17T16:36:42.936" v="1293" actId="1076"/>
          <ac:picMkLst>
            <pc:docMk/>
            <pc:sldMk cId="2359229939" sldId="286"/>
            <ac:picMk id="5" creationId="{86DC6180-2749-5719-C924-804557DED439}"/>
          </ac:picMkLst>
        </pc:picChg>
      </pc:sldChg>
      <pc:sldChg chg="addSp delSp modSp add mod ord">
        <pc:chgData name="Rev'd Andy Atkins" userId="e808e3c4ab5ba258" providerId="LiveId" clId="{2722A192-EB0B-4B5C-9DE8-4147F413B581}" dt="2024-03-17T16:44:01.197" v="1401" actId="478"/>
        <pc:sldMkLst>
          <pc:docMk/>
          <pc:sldMk cId="591746479" sldId="287"/>
        </pc:sldMkLst>
        <pc:spChg chg="add del mod">
          <ac:chgData name="Rev'd Andy Atkins" userId="e808e3c4ab5ba258" providerId="LiveId" clId="{2722A192-EB0B-4B5C-9DE8-4147F413B581}" dt="2024-03-17T16:44:01.197" v="1401" actId="478"/>
          <ac:spMkLst>
            <pc:docMk/>
            <pc:sldMk cId="591746479" sldId="287"/>
            <ac:spMk id="3" creationId="{A1B79348-8A58-DE65-6CC9-4509493A2490}"/>
          </ac:spMkLst>
        </pc:spChg>
        <pc:picChg chg="del">
          <ac:chgData name="Rev'd Andy Atkins" userId="e808e3c4ab5ba258" providerId="LiveId" clId="{2722A192-EB0B-4B5C-9DE8-4147F413B581}" dt="2024-03-17T16:42:53.687" v="1384" actId="478"/>
          <ac:picMkLst>
            <pc:docMk/>
            <pc:sldMk cId="591746479" sldId="287"/>
            <ac:picMk id="5" creationId="{86DC6180-2749-5719-C924-804557DED439}"/>
          </ac:picMkLst>
        </pc:picChg>
        <pc:picChg chg="add mod modCrop">
          <ac:chgData name="Rev'd Andy Atkins" userId="e808e3c4ab5ba258" providerId="LiveId" clId="{2722A192-EB0B-4B5C-9DE8-4147F413B581}" dt="2024-03-17T16:43:56.731" v="1400" actId="1076"/>
          <ac:picMkLst>
            <pc:docMk/>
            <pc:sldMk cId="591746479" sldId="287"/>
            <ac:picMk id="10" creationId="{4E35BA8B-4C7A-A5FE-6660-086AD9A95EFA}"/>
          </ac:picMkLst>
        </pc:picChg>
      </pc:sldChg>
      <pc:sldChg chg="addSp delSp modSp add mod ord">
        <pc:chgData name="Rev'd Andy Atkins" userId="e808e3c4ab5ba258" providerId="LiveId" clId="{2722A192-EB0B-4B5C-9DE8-4147F413B581}" dt="2024-03-18T09:51:11.324" v="3239" actId="478"/>
        <pc:sldMkLst>
          <pc:docMk/>
          <pc:sldMk cId="416610386" sldId="288"/>
        </pc:sldMkLst>
        <pc:spChg chg="add del mod">
          <ac:chgData name="Rev'd Andy Atkins" userId="e808e3c4ab5ba258" providerId="LiveId" clId="{2722A192-EB0B-4B5C-9DE8-4147F413B581}" dt="2024-03-18T09:51:11.324" v="3239" actId="478"/>
          <ac:spMkLst>
            <pc:docMk/>
            <pc:sldMk cId="416610386" sldId="288"/>
            <ac:spMk id="3" creationId="{6FCE3A07-0531-374C-15F8-7C13EA25ABA3}"/>
          </ac:spMkLst>
        </pc:spChg>
        <pc:picChg chg="add mod modCrop">
          <ac:chgData name="Rev'd Andy Atkins" userId="e808e3c4ab5ba258" providerId="LiveId" clId="{2722A192-EB0B-4B5C-9DE8-4147F413B581}" dt="2024-03-17T16:44:26.682" v="1406" actId="1076"/>
          <ac:picMkLst>
            <pc:docMk/>
            <pc:sldMk cId="416610386" sldId="288"/>
            <ac:picMk id="4" creationId="{E1D54B77-1F32-F1BC-DAE5-EF7873AD4981}"/>
          </ac:picMkLst>
        </pc:picChg>
        <pc:picChg chg="del">
          <ac:chgData name="Rev'd Andy Atkins" userId="e808e3c4ab5ba258" providerId="LiveId" clId="{2722A192-EB0B-4B5C-9DE8-4147F413B581}" dt="2024-03-17T16:42:50.467" v="1383" actId="478"/>
          <ac:picMkLst>
            <pc:docMk/>
            <pc:sldMk cId="416610386" sldId="288"/>
            <ac:picMk id="5" creationId="{86DC6180-2749-5719-C924-804557DED439}"/>
          </ac:picMkLst>
        </pc:picChg>
      </pc:sldChg>
      <pc:sldChg chg="addSp modSp new mod ord">
        <pc:chgData name="Rev'd Andy Atkins" userId="e808e3c4ab5ba258" providerId="LiveId" clId="{2722A192-EB0B-4B5C-9DE8-4147F413B581}" dt="2024-03-18T14:41:38.706" v="3706" actId="20577"/>
        <pc:sldMkLst>
          <pc:docMk/>
          <pc:sldMk cId="3981539274" sldId="289"/>
        </pc:sldMkLst>
        <pc:spChg chg="mod">
          <ac:chgData name="Rev'd Andy Atkins" userId="e808e3c4ab5ba258" providerId="LiveId" clId="{2722A192-EB0B-4B5C-9DE8-4147F413B581}" dt="2024-03-17T17:49:37.433" v="1971" actId="14100"/>
          <ac:spMkLst>
            <pc:docMk/>
            <pc:sldMk cId="3981539274" sldId="289"/>
            <ac:spMk id="2" creationId="{A284789A-C7FA-4DAF-F9BB-CB671C3A0F2A}"/>
          </ac:spMkLst>
        </pc:spChg>
        <pc:spChg chg="mod">
          <ac:chgData name="Rev'd Andy Atkins" userId="e808e3c4ab5ba258" providerId="LiveId" clId="{2722A192-EB0B-4B5C-9DE8-4147F413B581}" dt="2024-03-18T14:41:38.706" v="3706" actId="20577"/>
          <ac:spMkLst>
            <pc:docMk/>
            <pc:sldMk cId="3981539274" sldId="289"/>
            <ac:spMk id="3" creationId="{6B2415DA-9172-6977-8D75-347365B72363}"/>
          </ac:spMkLst>
        </pc:spChg>
        <pc:picChg chg="add mod">
          <ac:chgData name="Rev'd Andy Atkins" userId="e808e3c4ab5ba258" providerId="LiveId" clId="{2722A192-EB0B-4B5C-9DE8-4147F413B581}" dt="2024-03-18T14:38:03.662" v="3603" actId="1076"/>
          <ac:picMkLst>
            <pc:docMk/>
            <pc:sldMk cId="3981539274" sldId="289"/>
            <ac:picMk id="5" creationId="{CE06CC92-A866-3926-B64D-49AA73F856FF}"/>
          </ac:picMkLst>
        </pc:picChg>
      </pc:sldChg>
      <pc:sldChg chg="addSp delSp modSp new mod">
        <pc:chgData name="Rev'd Andy Atkins" userId="e808e3c4ab5ba258" providerId="LiveId" clId="{2722A192-EB0B-4B5C-9DE8-4147F413B581}" dt="2024-03-18T14:47:10.816" v="3707" actId="27107"/>
        <pc:sldMkLst>
          <pc:docMk/>
          <pc:sldMk cId="3299677772" sldId="290"/>
        </pc:sldMkLst>
        <pc:spChg chg="del">
          <ac:chgData name="Rev'd Andy Atkins" userId="e808e3c4ab5ba258" providerId="LiveId" clId="{2722A192-EB0B-4B5C-9DE8-4147F413B581}" dt="2024-03-17T17:32:53.722" v="1703"/>
          <ac:spMkLst>
            <pc:docMk/>
            <pc:sldMk cId="3299677772" sldId="290"/>
            <ac:spMk id="2" creationId="{A2E2961D-9BEC-F94F-04DD-9733B26BE816}"/>
          </ac:spMkLst>
        </pc:spChg>
        <pc:spChg chg="mod">
          <ac:chgData name="Rev'd Andy Atkins" userId="e808e3c4ab5ba258" providerId="LiveId" clId="{2722A192-EB0B-4B5C-9DE8-4147F413B581}" dt="2024-03-18T14:47:10.816" v="3707" actId="27107"/>
          <ac:spMkLst>
            <pc:docMk/>
            <pc:sldMk cId="3299677772" sldId="290"/>
            <ac:spMk id="3" creationId="{F126922D-A18E-DC52-10B5-12A77E9F6B45}"/>
          </ac:spMkLst>
        </pc:spChg>
        <pc:spChg chg="add mod">
          <ac:chgData name="Rev'd Andy Atkins" userId="e808e3c4ab5ba258" providerId="LiveId" clId="{2722A192-EB0B-4B5C-9DE8-4147F413B581}" dt="2024-03-18T14:34:41.309" v="3574" actId="20577"/>
          <ac:spMkLst>
            <pc:docMk/>
            <pc:sldMk cId="3299677772" sldId="290"/>
            <ac:spMk id="4" creationId="{4B0B9DEF-B356-2C0E-0AB6-A0E54AC4EE5C}"/>
          </ac:spMkLst>
        </pc:spChg>
      </pc:sldChg>
      <pc:sldChg chg="addSp delSp modSp new mod modAnim">
        <pc:chgData name="Rev'd Andy Atkins" userId="e808e3c4ab5ba258" providerId="LiveId" clId="{2722A192-EB0B-4B5C-9DE8-4147F413B581}" dt="2024-03-17T18:52:05.611" v="2154" actId="14100"/>
        <pc:sldMkLst>
          <pc:docMk/>
          <pc:sldMk cId="3775361378" sldId="291"/>
        </pc:sldMkLst>
        <pc:spChg chg="del">
          <ac:chgData name="Rev'd Andy Atkins" userId="e808e3c4ab5ba258" providerId="LiveId" clId="{2722A192-EB0B-4B5C-9DE8-4147F413B581}" dt="2024-03-17T17:55:30.302" v="2098" actId="478"/>
          <ac:spMkLst>
            <pc:docMk/>
            <pc:sldMk cId="3775361378" sldId="291"/>
            <ac:spMk id="2" creationId="{1808A7B6-841E-881D-4DF9-33E66AA42059}"/>
          </ac:spMkLst>
        </pc:spChg>
        <pc:spChg chg="add del">
          <ac:chgData name="Rev'd Andy Atkins" userId="e808e3c4ab5ba258" providerId="LiveId" clId="{2722A192-EB0B-4B5C-9DE8-4147F413B581}" dt="2024-03-17T17:53:51.122" v="1977" actId="1032"/>
          <ac:spMkLst>
            <pc:docMk/>
            <pc:sldMk cId="3775361378" sldId="291"/>
            <ac:spMk id="3" creationId="{9013BD50-B0D1-05C9-C0BB-AEBFD809FD19}"/>
          </ac:spMkLst>
        </pc:spChg>
        <pc:graphicFrameChg chg="add del modGraphic">
          <ac:chgData name="Rev'd Andy Atkins" userId="e808e3c4ab5ba258" providerId="LiveId" clId="{2722A192-EB0B-4B5C-9DE8-4147F413B581}" dt="2024-03-17T17:51:51.871" v="1976" actId="1032"/>
          <ac:graphicFrameMkLst>
            <pc:docMk/>
            <pc:sldMk cId="3775361378" sldId="291"/>
            <ac:graphicFrameMk id="4" creationId="{EC6E7ADE-F7A4-94CF-3E08-F1FC0BE811D4}"/>
          </ac:graphicFrameMkLst>
        </pc:graphicFrameChg>
        <pc:graphicFrameChg chg="add mod modGraphic">
          <ac:chgData name="Rev'd Andy Atkins" userId="e808e3c4ab5ba258" providerId="LiveId" clId="{2722A192-EB0B-4B5C-9DE8-4147F413B581}" dt="2024-03-17T18:52:05.611" v="2154" actId="14100"/>
          <ac:graphicFrameMkLst>
            <pc:docMk/>
            <pc:sldMk cId="3775361378" sldId="291"/>
            <ac:graphicFrameMk id="5" creationId="{881EBDB8-31C4-3A3A-2D13-BB8050AA48AD}"/>
          </ac:graphicFrameMkLst>
        </pc:graphicFrameChg>
      </pc:sldChg>
      <pc:sldChg chg="new del">
        <pc:chgData name="Rev'd Andy Atkins" userId="e808e3c4ab5ba258" providerId="LiveId" clId="{2722A192-EB0B-4B5C-9DE8-4147F413B581}" dt="2024-03-17T19:37:15.576" v="2199" actId="47"/>
        <pc:sldMkLst>
          <pc:docMk/>
          <pc:sldMk cId="2143092183" sldId="292"/>
        </pc:sldMkLst>
      </pc:sldChg>
      <pc:sldChg chg="new del setBg">
        <pc:chgData name="Rev'd Andy Atkins" userId="e808e3c4ab5ba258" providerId="LiveId" clId="{2722A192-EB0B-4B5C-9DE8-4147F413B581}" dt="2024-03-17T20:31:53.263" v="2921" actId="47"/>
        <pc:sldMkLst>
          <pc:docMk/>
          <pc:sldMk cId="2038845791" sldId="293"/>
        </pc:sldMkLst>
      </pc:sldChg>
      <pc:sldChg chg="add del modTransition">
        <pc:chgData name="Rev'd Andy Atkins" userId="e808e3c4ab5ba258" providerId="LiveId" clId="{2722A192-EB0B-4B5C-9DE8-4147F413B581}" dt="2024-03-17T19:21:42.028" v="2180" actId="47"/>
        <pc:sldMkLst>
          <pc:docMk/>
          <pc:sldMk cId="3026088796" sldId="294"/>
        </pc:sldMkLst>
      </pc:sldChg>
      <pc:sldChg chg="modSp add del mod modTransition setBg">
        <pc:chgData name="Rev'd Andy Atkins" userId="e808e3c4ab5ba258" providerId="LiveId" clId="{2722A192-EB0B-4B5C-9DE8-4147F413B581}" dt="2024-03-17T19:21:38.858" v="2179" actId="47"/>
        <pc:sldMkLst>
          <pc:docMk/>
          <pc:sldMk cId="2166945193" sldId="295"/>
        </pc:sldMkLst>
        <pc:picChg chg="mod">
          <ac:chgData name="Rev'd Andy Atkins" userId="e808e3c4ab5ba258" providerId="LiveId" clId="{2722A192-EB0B-4B5C-9DE8-4147F413B581}" dt="2024-03-17T19:18:09.782" v="2174" actId="1076"/>
          <ac:picMkLst>
            <pc:docMk/>
            <pc:sldMk cId="2166945193" sldId="295"/>
            <ac:picMk id="5" creationId="{6AB6D537-F96C-EC55-8968-4A98A1247487}"/>
          </ac:picMkLst>
        </pc:picChg>
      </pc:sldChg>
      <pc:sldChg chg="addSp delSp modSp new modTransition setBg">
        <pc:chgData name="Rev'd Andy Atkins" userId="e808e3c4ab5ba258" providerId="LiveId" clId="{2722A192-EB0B-4B5C-9DE8-4147F413B581}" dt="2024-03-17T20:34:04.892" v="2924"/>
        <pc:sldMkLst>
          <pc:docMk/>
          <pc:sldMk cId="2773167419" sldId="296"/>
        </pc:sldMkLst>
        <pc:spChg chg="del">
          <ac:chgData name="Rev'd Andy Atkins" userId="e808e3c4ab5ba258" providerId="LiveId" clId="{2722A192-EB0B-4B5C-9DE8-4147F413B581}" dt="2024-03-17T19:34:04.651" v="2182"/>
          <ac:spMkLst>
            <pc:docMk/>
            <pc:sldMk cId="2773167419" sldId="296"/>
            <ac:spMk id="3" creationId="{36CE863B-69AF-23CE-9E04-59B13757AE8E}"/>
          </ac:spMkLst>
        </pc:spChg>
        <pc:spChg chg="add del mod">
          <ac:chgData name="Rev'd Andy Atkins" userId="e808e3c4ab5ba258" providerId="LiveId" clId="{2722A192-EB0B-4B5C-9DE8-4147F413B581}" dt="2024-03-17T19:34:10.246" v="2183"/>
          <ac:spMkLst>
            <pc:docMk/>
            <pc:sldMk cId="2773167419" sldId="296"/>
            <ac:spMk id="4" creationId="{96B87974-5618-A11C-BB98-40C3941433EB}"/>
          </ac:spMkLst>
        </pc:spChg>
        <pc:spChg chg="add del mod">
          <ac:chgData name="Rev'd Andy Atkins" userId="e808e3c4ab5ba258" providerId="LiveId" clId="{2722A192-EB0B-4B5C-9DE8-4147F413B581}" dt="2024-03-17T19:34:28.152" v="2186"/>
          <ac:spMkLst>
            <pc:docMk/>
            <pc:sldMk cId="2773167419" sldId="296"/>
            <ac:spMk id="5" creationId="{4C6C571E-044C-2482-D250-BBC88CB86FF3}"/>
          </ac:spMkLst>
        </pc:spChg>
        <pc:spChg chg="add del mod">
          <ac:chgData name="Rev'd Andy Atkins" userId="e808e3c4ab5ba258" providerId="LiveId" clId="{2722A192-EB0B-4B5C-9DE8-4147F413B581}" dt="2024-03-17T20:08:57.202" v="2588"/>
          <ac:spMkLst>
            <pc:docMk/>
            <pc:sldMk cId="2773167419" sldId="296"/>
            <ac:spMk id="6" creationId="{1EB11A79-F935-7BA6-A5B3-AD20EB983819}"/>
          </ac:spMkLst>
        </pc:spChg>
        <pc:picChg chg="add mod">
          <ac:chgData name="Rev'd Andy Atkins" userId="e808e3c4ab5ba258" providerId="LiveId" clId="{2722A192-EB0B-4B5C-9DE8-4147F413B581}" dt="2024-03-17T20:09:07.821" v="2592" actId="14100"/>
          <ac:picMkLst>
            <pc:docMk/>
            <pc:sldMk cId="2773167419" sldId="296"/>
            <ac:picMk id="8" creationId="{7B73064E-97AB-8987-BC65-57ADD78A701A}"/>
          </ac:picMkLst>
        </pc:picChg>
      </pc:sldChg>
      <pc:sldChg chg="add del">
        <pc:chgData name="Rev'd Andy Atkins" userId="e808e3c4ab5ba258" providerId="LiveId" clId="{2722A192-EB0B-4B5C-9DE8-4147F413B581}" dt="2024-03-17T20:03:00.943" v="2548" actId="47"/>
        <pc:sldMkLst>
          <pc:docMk/>
          <pc:sldMk cId="1200545227" sldId="297"/>
        </pc:sldMkLst>
      </pc:sldChg>
      <pc:sldChg chg="add del">
        <pc:chgData name="Rev'd Andy Atkins" userId="e808e3c4ab5ba258" providerId="LiveId" clId="{2722A192-EB0B-4B5C-9DE8-4147F413B581}" dt="2024-03-17T20:31:55.921" v="2923" actId="47"/>
        <pc:sldMkLst>
          <pc:docMk/>
          <pc:sldMk cId="1444920558" sldId="297"/>
        </pc:sldMkLst>
      </pc:sldChg>
      <pc:sldChg chg="add del">
        <pc:chgData name="Rev'd Andy Atkins" userId="e808e3c4ab5ba258" providerId="LiveId" clId="{2722A192-EB0B-4B5C-9DE8-4147F413B581}" dt="2024-03-17T19:37:10.871" v="2198" actId="47"/>
        <pc:sldMkLst>
          <pc:docMk/>
          <pc:sldMk cId="1751168412" sldId="297"/>
        </pc:sldMkLst>
      </pc:sldChg>
      <pc:sldChg chg="add del">
        <pc:chgData name="Rev'd Andy Atkins" userId="e808e3c4ab5ba258" providerId="LiveId" clId="{2722A192-EB0B-4B5C-9DE8-4147F413B581}" dt="2024-03-17T20:31:54.489" v="2922" actId="47"/>
        <pc:sldMkLst>
          <pc:docMk/>
          <pc:sldMk cId="477883167" sldId="298"/>
        </pc:sldMkLst>
      </pc:sldChg>
      <pc:sldChg chg="add del">
        <pc:chgData name="Rev'd Andy Atkins" userId="e808e3c4ab5ba258" providerId="LiveId" clId="{2722A192-EB0B-4B5C-9DE8-4147F413B581}" dt="2024-03-17T20:02:59.193" v="2547" actId="47"/>
        <pc:sldMkLst>
          <pc:docMk/>
          <pc:sldMk cId="1865990467" sldId="298"/>
        </pc:sldMkLst>
      </pc:sldChg>
      <pc:sldChg chg="add del">
        <pc:chgData name="Rev'd Andy Atkins" userId="e808e3c4ab5ba258" providerId="LiveId" clId="{2722A192-EB0B-4B5C-9DE8-4147F413B581}" dt="2024-03-17T20:02:57.544" v="2546" actId="47"/>
        <pc:sldMkLst>
          <pc:docMk/>
          <pc:sldMk cId="2531154412" sldId="299"/>
        </pc:sldMkLst>
      </pc:sldChg>
      <pc:sldChg chg="addSp modSp add mod modTransition">
        <pc:chgData name="Rev'd Andy Atkins" userId="e808e3c4ab5ba258" providerId="LiveId" clId="{2722A192-EB0B-4B5C-9DE8-4147F413B581}" dt="2024-03-17T20:23:38.545" v="2703" actId="14100"/>
        <pc:sldMkLst>
          <pc:docMk/>
          <pc:sldMk cId="4179389142" sldId="299"/>
        </pc:sldMkLst>
        <pc:picChg chg="add mod">
          <ac:chgData name="Rev'd Andy Atkins" userId="e808e3c4ab5ba258" providerId="LiveId" clId="{2722A192-EB0B-4B5C-9DE8-4147F413B581}" dt="2024-03-17T20:23:38.545" v="2703" actId="14100"/>
          <ac:picMkLst>
            <pc:docMk/>
            <pc:sldMk cId="4179389142" sldId="299"/>
            <ac:picMk id="4" creationId="{B9EB8615-3BBA-7345-8833-62AFBC3DAF52}"/>
          </ac:picMkLst>
        </pc:picChg>
        <pc:picChg chg="mod">
          <ac:chgData name="Rev'd Andy Atkins" userId="e808e3c4ab5ba258" providerId="LiveId" clId="{2722A192-EB0B-4B5C-9DE8-4147F413B581}" dt="2024-03-17T20:09:59.610" v="2606" actId="1076"/>
          <ac:picMkLst>
            <pc:docMk/>
            <pc:sldMk cId="4179389142" sldId="299"/>
            <ac:picMk id="8" creationId="{7B73064E-97AB-8987-BC65-57ADD78A701A}"/>
          </ac:picMkLst>
        </pc:picChg>
      </pc:sldChg>
      <pc:sldChg chg="add del">
        <pc:chgData name="Rev'd Andy Atkins" userId="e808e3c4ab5ba258" providerId="LiveId" clId="{2722A192-EB0B-4B5C-9DE8-4147F413B581}" dt="2024-03-17T20:02:56.267" v="2545" actId="47"/>
        <pc:sldMkLst>
          <pc:docMk/>
          <pc:sldMk cId="2798477009" sldId="300"/>
        </pc:sldMkLst>
      </pc:sldChg>
      <pc:sldChg chg="add del">
        <pc:chgData name="Rev'd Andy Atkins" userId="e808e3c4ab5ba258" providerId="LiveId" clId="{2722A192-EB0B-4B5C-9DE8-4147F413B581}" dt="2024-03-17T20:15:35.520" v="2683" actId="47"/>
        <pc:sldMkLst>
          <pc:docMk/>
          <pc:sldMk cId="3478987854" sldId="300"/>
        </pc:sldMkLst>
      </pc:sldChg>
      <pc:sldChg chg="add del">
        <pc:chgData name="Rev'd Andy Atkins" userId="e808e3c4ab5ba258" providerId="LiveId" clId="{2722A192-EB0B-4B5C-9DE8-4147F413B581}" dt="2024-03-17T20:02:54.494" v="2544" actId="47"/>
        <pc:sldMkLst>
          <pc:docMk/>
          <pc:sldMk cId="3062683245" sldId="301"/>
        </pc:sldMkLst>
      </pc:sldChg>
      <pc:sldChg chg="addSp modSp add mod modTransition">
        <pc:chgData name="Rev'd Andy Atkins" userId="e808e3c4ab5ba258" providerId="LiveId" clId="{2722A192-EB0B-4B5C-9DE8-4147F413B581}" dt="2024-03-17T20:24:22.402" v="2715" actId="1076"/>
        <pc:sldMkLst>
          <pc:docMk/>
          <pc:sldMk cId="4229903288" sldId="301"/>
        </pc:sldMkLst>
        <pc:picChg chg="add mod">
          <ac:chgData name="Rev'd Andy Atkins" userId="e808e3c4ab5ba258" providerId="LiveId" clId="{2722A192-EB0B-4B5C-9DE8-4147F413B581}" dt="2024-03-17T20:24:20.321" v="2714" actId="1076"/>
          <ac:picMkLst>
            <pc:docMk/>
            <pc:sldMk cId="4229903288" sldId="301"/>
            <ac:picMk id="4" creationId="{8AC7BA9E-2668-0A13-85B7-BD7B6C8BEFFF}"/>
          </ac:picMkLst>
        </pc:picChg>
        <pc:picChg chg="mod">
          <ac:chgData name="Rev'd Andy Atkins" userId="e808e3c4ab5ba258" providerId="LiveId" clId="{2722A192-EB0B-4B5C-9DE8-4147F413B581}" dt="2024-03-17T20:24:22.402" v="2715" actId="1076"/>
          <ac:picMkLst>
            <pc:docMk/>
            <pc:sldMk cId="4229903288" sldId="301"/>
            <ac:picMk id="8" creationId="{7B73064E-97AB-8987-BC65-57ADD78A701A}"/>
          </ac:picMkLst>
        </pc:picChg>
      </pc:sldChg>
      <pc:sldChg chg="add del">
        <pc:chgData name="Rev'd Andy Atkins" userId="e808e3c4ab5ba258" providerId="LiveId" clId="{2722A192-EB0B-4B5C-9DE8-4147F413B581}" dt="2024-03-17T20:14:21.236" v="2662" actId="47"/>
        <pc:sldMkLst>
          <pc:docMk/>
          <pc:sldMk cId="2415580862" sldId="302"/>
        </pc:sldMkLst>
      </pc:sldChg>
      <pc:sldChg chg="addSp modSp add mod modTransition">
        <pc:chgData name="Rev'd Andy Atkins" userId="e808e3c4ab5ba258" providerId="LiveId" clId="{2722A192-EB0B-4B5C-9DE8-4147F413B581}" dt="2024-03-17T20:25:01.583" v="2728" actId="1076"/>
        <pc:sldMkLst>
          <pc:docMk/>
          <pc:sldMk cId="1826107798" sldId="303"/>
        </pc:sldMkLst>
        <pc:picChg chg="add mod">
          <ac:chgData name="Rev'd Andy Atkins" userId="e808e3c4ab5ba258" providerId="LiveId" clId="{2722A192-EB0B-4B5C-9DE8-4147F413B581}" dt="2024-03-17T20:25:01.583" v="2728" actId="1076"/>
          <ac:picMkLst>
            <pc:docMk/>
            <pc:sldMk cId="1826107798" sldId="303"/>
            <ac:picMk id="4" creationId="{7A7116A3-2D3F-A9AB-B24B-65AE2F3CB8DB}"/>
          </ac:picMkLst>
        </pc:picChg>
        <pc:picChg chg="mod">
          <ac:chgData name="Rev'd Andy Atkins" userId="e808e3c4ab5ba258" providerId="LiveId" clId="{2722A192-EB0B-4B5C-9DE8-4147F413B581}" dt="2024-03-17T20:11:17.326" v="2624" actId="1076"/>
          <ac:picMkLst>
            <pc:docMk/>
            <pc:sldMk cId="1826107798" sldId="303"/>
            <ac:picMk id="8" creationId="{7B73064E-97AB-8987-BC65-57ADD78A701A}"/>
          </ac:picMkLst>
        </pc:picChg>
      </pc:sldChg>
      <pc:sldChg chg="add del">
        <pc:chgData name="Rev'd Andy Atkins" userId="e808e3c4ab5ba258" providerId="LiveId" clId="{2722A192-EB0B-4B5C-9DE8-4147F413B581}" dt="2024-03-17T20:15:45.179" v="2684" actId="47"/>
        <pc:sldMkLst>
          <pc:docMk/>
          <pc:sldMk cId="464054805" sldId="304"/>
        </pc:sldMkLst>
      </pc:sldChg>
      <pc:sldChg chg="addSp modSp add mod ord modTransition">
        <pc:chgData name="Rev'd Andy Atkins" userId="e808e3c4ab5ba258" providerId="LiveId" clId="{2722A192-EB0B-4B5C-9DE8-4147F413B581}" dt="2024-03-17T20:25:18.292" v="2735" actId="1076"/>
        <pc:sldMkLst>
          <pc:docMk/>
          <pc:sldMk cId="1356845921" sldId="305"/>
        </pc:sldMkLst>
        <pc:picChg chg="add mod">
          <ac:chgData name="Rev'd Andy Atkins" userId="e808e3c4ab5ba258" providerId="LiveId" clId="{2722A192-EB0B-4B5C-9DE8-4147F413B581}" dt="2024-03-17T20:25:18.292" v="2735" actId="1076"/>
          <ac:picMkLst>
            <pc:docMk/>
            <pc:sldMk cId="1356845921" sldId="305"/>
            <ac:picMk id="4" creationId="{CBA80B29-7556-6643-01F7-31A1BFD7F3D9}"/>
          </ac:picMkLst>
        </pc:picChg>
        <pc:picChg chg="mod">
          <ac:chgData name="Rev'd Andy Atkins" userId="e808e3c4ab5ba258" providerId="LiveId" clId="{2722A192-EB0B-4B5C-9DE8-4147F413B581}" dt="2024-03-17T20:11:44.615" v="2631" actId="1076"/>
          <ac:picMkLst>
            <pc:docMk/>
            <pc:sldMk cId="1356845921" sldId="305"/>
            <ac:picMk id="8" creationId="{7B73064E-97AB-8987-BC65-57ADD78A701A}"/>
          </ac:picMkLst>
        </pc:picChg>
      </pc:sldChg>
      <pc:sldChg chg="addSp modSp add mod modTransition">
        <pc:chgData name="Rev'd Andy Atkins" userId="e808e3c4ab5ba258" providerId="LiveId" clId="{2722A192-EB0B-4B5C-9DE8-4147F413B581}" dt="2024-03-17T20:27:42.940" v="2779" actId="14100"/>
        <pc:sldMkLst>
          <pc:docMk/>
          <pc:sldMk cId="808470241" sldId="306"/>
        </pc:sldMkLst>
        <pc:picChg chg="add mod">
          <ac:chgData name="Rev'd Andy Atkins" userId="e808e3c4ab5ba258" providerId="LiveId" clId="{2722A192-EB0B-4B5C-9DE8-4147F413B581}" dt="2024-03-17T20:27:42.940" v="2779" actId="14100"/>
          <ac:picMkLst>
            <pc:docMk/>
            <pc:sldMk cId="808470241" sldId="306"/>
            <ac:picMk id="4" creationId="{2587E7D0-8F09-B817-26D1-A9D237D12BD2}"/>
          </ac:picMkLst>
        </pc:picChg>
        <pc:picChg chg="mod">
          <ac:chgData name="Rev'd Andy Atkins" userId="e808e3c4ab5ba258" providerId="LiveId" clId="{2722A192-EB0B-4B5C-9DE8-4147F413B581}" dt="2024-03-17T20:16:19.676" v="2697" actId="1076"/>
          <ac:picMkLst>
            <pc:docMk/>
            <pc:sldMk cId="808470241" sldId="306"/>
            <ac:picMk id="8" creationId="{7B73064E-97AB-8987-BC65-57ADD78A701A}"/>
          </ac:picMkLst>
        </pc:picChg>
      </pc:sldChg>
      <pc:sldChg chg="add del">
        <pc:chgData name="Rev'd Andy Atkins" userId="e808e3c4ab5ba258" providerId="LiveId" clId="{2722A192-EB0B-4B5C-9DE8-4147F413B581}" dt="2024-03-17T20:15:49.131" v="2685" actId="47"/>
        <pc:sldMkLst>
          <pc:docMk/>
          <pc:sldMk cId="120376542" sldId="307"/>
        </pc:sldMkLst>
      </pc:sldChg>
      <pc:sldChg chg="addSp modSp add mod modTransition">
        <pc:chgData name="Rev'd Andy Atkins" userId="e808e3c4ab5ba258" providerId="LiveId" clId="{2722A192-EB0B-4B5C-9DE8-4147F413B581}" dt="2024-03-17T20:25:39.170" v="2743" actId="1076"/>
        <pc:sldMkLst>
          <pc:docMk/>
          <pc:sldMk cId="2403729488" sldId="308"/>
        </pc:sldMkLst>
        <pc:picChg chg="add mod">
          <ac:chgData name="Rev'd Andy Atkins" userId="e808e3c4ab5ba258" providerId="LiveId" clId="{2722A192-EB0B-4B5C-9DE8-4147F413B581}" dt="2024-03-17T20:25:39.170" v="2743" actId="1076"/>
          <ac:picMkLst>
            <pc:docMk/>
            <pc:sldMk cId="2403729488" sldId="308"/>
            <ac:picMk id="4" creationId="{232B07AA-E3F0-6119-7E7C-C390365E8107}"/>
          </ac:picMkLst>
        </pc:picChg>
        <pc:picChg chg="mod">
          <ac:chgData name="Rev'd Andy Atkins" userId="e808e3c4ab5ba258" providerId="LiveId" clId="{2722A192-EB0B-4B5C-9DE8-4147F413B581}" dt="2024-03-17T20:12:36.397" v="2648" actId="1076"/>
          <ac:picMkLst>
            <pc:docMk/>
            <pc:sldMk cId="2403729488" sldId="308"/>
            <ac:picMk id="8" creationId="{7B73064E-97AB-8987-BC65-57ADD78A701A}"/>
          </ac:picMkLst>
        </pc:picChg>
      </pc:sldChg>
      <pc:sldChg chg="add modTransition">
        <pc:chgData name="Rev'd Andy Atkins" userId="e808e3c4ab5ba258" providerId="LiveId" clId="{2722A192-EB0B-4B5C-9DE8-4147F413B581}" dt="2024-03-17T20:17:19.592" v="2698"/>
        <pc:sldMkLst>
          <pc:docMk/>
          <pc:sldMk cId="1743225148" sldId="309"/>
        </pc:sldMkLst>
      </pc:sldChg>
      <pc:sldChg chg="addSp modSp add mod modTransition">
        <pc:chgData name="Rev'd Andy Atkins" userId="e808e3c4ab5ba258" providerId="LiveId" clId="{2722A192-EB0B-4B5C-9DE8-4147F413B581}" dt="2024-03-17T20:26:48.869" v="2763" actId="14100"/>
        <pc:sldMkLst>
          <pc:docMk/>
          <pc:sldMk cId="11303616" sldId="310"/>
        </pc:sldMkLst>
        <pc:picChg chg="add mod">
          <ac:chgData name="Rev'd Andy Atkins" userId="e808e3c4ab5ba258" providerId="LiveId" clId="{2722A192-EB0B-4B5C-9DE8-4147F413B581}" dt="2024-03-17T20:26:48.869" v="2763" actId="14100"/>
          <ac:picMkLst>
            <pc:docMk/>
            <pc:sldMk cId="11303616" sldId="310"/>
            <ac:picMk id="4" creationId="{675A68E9-984D-3163-AFCF-4CA6A0B6B70D}"/>
          </ac:picMkLst>
        </pc:picChg>
        <pc:picChg chg="mod">
          <ac:chgData name="Rev'd Andy Atkins" userId="e808e3c4ab5ba258" providerId="LiveId" clId="{2722A192-EB0B-4B5C-9DE8-4147F413B581}" dt="2024-03-17T20:13:05.128" v="2653" actId="1076"/>
          <ac:picMkLst>
            <pc:docMk/>
            <pc:sldMk cId="11303616" sldId="310"/>
            <ac:picMk id="8" creationId="{7B73064E-97AB-8987-BC65-57ADD78A701A}"/>
          </ac:picMkLst>
        </pc:picChg>
      </pc:sldChg>
      <pc:sldChg chg="addSp modSp add mod modTransition">
        <pc:chgData name="Rev'd Andy Atkins" userId="e808e3c4ab5ba258" providerId="LiveId" clId="{2722A192-EB0B-4B5C-9DE8-4147F413B581}" dt="2024-03-17T20:27:22.571" v="2771" actId="14100"/>
        <pc:sldMkLst>
          <pc:docMk/>
          <pc:sldMk cId="857776057" sldId="311"/>
        </pc:sldMkLst>
        <pc:picChg chg="add mod">
          <ac:chgData name="Rev'd Andy Atkins" userId="e808e3c4ab5ba258" providerId="LiveId" clId="{2722A192-EB0B-4B5C-9DE8-4147F413B581}" dt="2024-03-17T20:27:22.571" v="2771" actId="14100"/>
          <ac:picMkLst>
            <pc:docMk/>
            <pc:sldMk cId="857776057" sldId="311"/>
            <ac:picMk id="4" creationId="{F4498FBF-E4D6-DC9C-5A7A-99B71DE087C5}"/>
          </ac:picMkLst>
        </pc:picChg>
        <pc:picChg chg="mod">
          <ac:chgData name="Rev'd Andy Atkins" userId="e808e3c4ab5ba258" providerId="LiveId" clId="{2722A192-EB0B-4B5C-9DE8-4147F413B581}" dt="2024-03-17T20:13:26.031" v="2661" actId="1076"/>
          <ac:picMkLst>
            <pc:docMk/>
            <pc:sldMk cId="857776057" sldId="311"/>
            <ac:picMk id="8" creationId="{7B73064E-97AB-8987-BC65-57ADD78A701A}"/>
          </ac:picMkLst>
        </pc:picChg>
      </pc:sldChg>
      <pc:sldChg chg="modSp add mod">
        <pc:chgData name="Rev'd Andy Atkins" userId="e808e3c4ab5ba258" providerId="LiveId" clId="{2722A192-EB0B-4B5C-9DE8-4147F413B581}" dt="2024-03-17T20:30:28.001" v="2852" actId="1038"/>
        <pc:sldMkLst>
          <pc:docMk/>
          <pc:sldMk cId="3221231270" sldId="312"/>
        </pc:sldMkLst>
        <pc:picChg chg="mod">
          <ac:chgData name="Rev'd Andy Atkins" userId="e808e3c4ab5ba258" providerId="LiveId" clId="{2722A192-EB0B-4B5C-9DE8-4147F413B581}" dt="2024-03-17T20:29:57.614" v="2787" actId="14100"/>
          <ac:picMkLst>
            <pc:docMk/>
            <pc:sldMk cId="3221231270" sldId="312"/>
            <ac:picMk id="4" creationId="{2587E7D0-8F09-B817-26D1-A9D237D12BD2}"/>
          </ac:picMkLst>
        </pc:picChg>
        <pc:picChg chg="mod">
          <ac:chgData name="Rev'd Andy Atkins" userId="e808e3c4ab5ba258" providerId="LiveId" clId="{2722A192-EB0B-4B5C-9DE8-4147F413B581}" dt="2024-03-17T20:30:28.001" v="2852" actId="1038"/>
          <ac:picMkLst>
            <pc:docMk/>
            <pc:sldMk cId="3221231270" sldId="312"/>
            <ac:picMk id="8" creationId="{7B73064E-97AB-8987-BC65-57ADD78A701A}"/>
          </ac:picMkLst>
        </pc:picChg>
      </pc:sldChg>
      <pc:sldChg chg="modSp add mod">
        <pc:chgData name="Rev'd Andy Atkins" userId="e808e3c4ab5ba258" providerId="LiveId" clId="{2722A192-EB0B-4B5C-9DE8-4147F413B581}" dt="2024-03-17T20:31:42.004" v="2920" actId="1036"/>
        <pc:sldMkLst>
          <pc:docMk/>
          <pc:sldMk cId="54591902" sldId="313"/>
        </pc:sldMkLst>
        <pc:picChg chg="mod">
          <ac:chgData name="Rev'd Andy Atkins" userId="e808e3c4ab5ba258" providerId="LiveId" clId="{2722A192-EB0B-4B5C-9DE8-4147F413B581}" dt="2024-03-17T20:31:30.218" v="2866" actId="1076"/>
          <ac:picMkLst>
            <pc:docMk/>
            <pc:sldMk cId="54591902" sldId="313"/>
            <ac:picMk id="4" creationId="{2587E7D0-8F09-B817-26D1-A9D237D12BD2}"/>
          </ac:picMkLst>
        </pc:picChg>
        <pc:picChg chg="mod">
          <ac:chgData name="Rev'd Andy Atkins" userId="e808e3c4ab5ba258" providerId="LiveId" clId="{2722A192-EB0B-4B5C-9DE8-4147F413B581}" dt="2024-03-17T20:31:42.004" v="2920" actId="1036"/>
          <ac:picMkLst>
            <pc:docMk/>
            <pc:sldMk cId="54591902" sldId="313"/>
            <ac:picMk id="8" creationId="{7B73064E-97AB-8987-BC65-57ADD78A701A}"/>
          </ac:picMkLst>
        </pc:picChg>
      </pc:sldChg>
      <pc:sldChg chg="addSp delSp modSp new mod">
        <pc:chgData name="Rev'd Andy Atkins" userId="e808e3c4ab5ba258" providerId="LiveId" clId="{2722A192-EB0B-4B5C-9DE8-4147F413B581}" dt="2024-03-18T14:34:23.239" v="3567" actId="20577"/>
        <pc:sldMkLst>
          <pc:docMk/>
          <pc:sldMk cId="13758962" sldId="314"/>
        </pc:sldMkLst>
        <pc:spChg chg="del mod">
          <ac:chgData name="Rev'd Andy Atkins" userId="e808e3c4ab5ba258" providerId="LiveId" clId="{2722A192-EB0B-4B5C-9DE8-4147F413B581}" dt="2024-03-18T08:52:46.026" v="3028" actId="478"/>
          <ac:spMkLst>
            <pc:docMk/>
            <pc:sldMk cId="13758962" sldId="314"/>
            <ac:spMk id="2" creationId="{8D0488E5-D9B2-92BD-ADD5-61C69F8EB8EE}"/>
          </ac:spMkLst>
        </pc:spChg>
        <pc:spChg chg="mod">
          <ac:chgData name="Rev'd Andy Atkins" userId="e808e3c4ab5ba258" providerId="LiveId" clId="{2722A192-EB0B-4B5C-9DE8-4147F413B581}" dt="2024-03-18T08:54:13.391" v="3067" actId="1076"/>
          <ac:spMkLst>
            <pc:docMk/>
            <pc:sldMk cId="13758962" sldId="314"/>
            <ac:spMk id="3" creationId="{CAB8B75D-F758-BAA6-85EA-3B26751D9D2E}"/>
          </ac:spMkLst>
        </pc:spChg>
        <pc:spChg chg="add mod">
          <ac:chgData name="Rev'd Andy Atkins" userId="e808e3c4ab5ba258" providerId="LiveId" clId="{2722A192-EB0B-4B5C-9DE8-4147F413B581}" dt="2024-03-18T14:34:23.239" v="3567" actId="20577"/>
          <ac:spMkLst>
            <pc:docMk/>
            <pc:sldMk cId="13758962" sldId="314"/>
            <ac:spMk id="6" creationId="{248EDE4E-C5CF-A292-C8D9-6D8F27012109}"/>
          </ac:spMkLst>
        </pc:spChg>
        <pc:spChg chg="add del mod">
          <ac:chgData name="Rev'd Andy Atkins" userId="e808e3c4ab5ba258" providerId="LiveId" clId="{2722A192-EB0B-4B5C-9DE8-4147F413B581}" dt="2024-03-18T08:52:49.907" v="3029" actId="478"/>
          <ac:spMkLst>
            <pc:docMk/>
            <pc:sldMk cId="13758962" sldId="314"/>
            <ac:spMk id="8" creationId="{DF039C68-3FDB-E211-45CD-DD2C50CBDBF4}"/>
          </ac:spMkLst>
        </pc:spChg>
        <pc:picChg chg="add mod">
          <ac:chgData name="Rev'd Andy Atkins" userId="e808e3c4ab5ba258" providerId="LiveId" clId="{2722A192-EB0B-4B5C-9DE8-4147F413B581}" dt="2024-03-18T08:53:48.946" v="3065"/>
          <ac:picMkLst>
            <pc:docMk/>
            <pc:sldMk cId="13758962" sldId="314"/>
            <ac:picMk id="5" creationId="{08770B7E-A554-76B3-E3F7-047CED78123B}"/>
          </ac:picMkLst>
        </pc:picChg>
      </pc:sldChg>
      <pc:sldChg chg="addSp delSp modSp new mod">
        <pc:chgData name="Rev'd Andy Atkins" userId="e808e3c4ab5ba258" providerId="LiveId" clId="{2722A192-EB0B-4B5C-9DE8-4147F413B581}" dt="2024-03-18T14:34:32.886" v="3571" actId="20577"/>
        <pc:sldMkLst>
          <pc:docMk/>
          <pc:sldMk cId="1041793911" sldId="315"/>
        </pc:sldMkLst>
        <pc:spChg chg="del mod">
          <ac:chgData name="Rev'd Andy Atkins" userId="e808e3c4ab5ba258" providerId="LiveId" clId="{2722A192-EB0B-4B5C-9DE8-4147F413B581}" dt="2024-03-18T09:16:20.166" v="3209" actId="478"/>
          <ac:spMkLst>
            <pc:docMk/>
            <pc:sldMk cId="1041793911" sldId="315"/>
            <ac:spMk id="2" creationId="{8D889985-8722-7AB9-AD70-36140F32D1C1}"/>
          </ac:spMkLst>
        </pc:spChg>
        <pc:spChg chg="del mod">
          <ac:chgData name="Rev'd Andy Atkins" userId="e808e3c4ab5ba258" providerId="LiveId" clId="{2722A192-EB0B-4B5C-9DE8-4147F413B581}" dt="2024-03-18T09:12:49.640" v="3169" actId="478"/>
          <ac:spMkLst>
            <pc:docMk/>
            <pc:sldMk cId="1041793911" sldId="315"/>
            <ac:spMk id="3" creationId="{7FC4F133-9134-E158-593F-890F2947ED5D}"/>
          </ac:spMkLst>
        </pc:spChg>
        <pc:spChg chg="add del mod">
          <ac:chgData name="Rev'd Andy Atkins" userId="e808e3c4ab5ba258" providerId="LiveId" clId="{2722A192-EB0B-4B5C-9DE8-4147F413B581}" dt="2024-03-18T09:18:07.481" v="3214" actId="478"/>
          <ac:spMkLst>
            <pc:docMk/>
            <pc:sldMk cId="1041793911" sldId="315"/>
            <ac:spMk id="4" creationId="{007F90E9-A8C6-A0DE-81CC-330030F18D44}"/>
          </ac:spMkLst>
        </pc:spChg>
        <pc:spChg chg="add mod">
          <ac:chgData name="Rev'd Andy Atkins" userId="e808e3c4ab5ba258" providerId="LiveId" clId="{2722A192-EB0B-4B5C-9DE8-4147F413B581}" dt="2024-03-18T14:34:32.886" v="3571" actId="20577"/>
          <ac:spMkLst>
            <pc:docMk/>
            <pc:sldMk cId="1041793911" sldId="315"/>
            <ac:spMk id="7" creationId="{009C1736-1775-6381-C2A5-A73CFCE43D0D}"/>
          </ac:spMkLst>
        </pc:spChg>
        <pc:spChg chg="add del mod">
          <ac:chgData name="Rev'd Andy Atkins" userId="e808e3c4ab5ba258" providerId="LiveId" clId="{2722A192-EB0B-4B5C-9DE8-4147F413B581}" dt="2024-03-18T09:12:58.950" v="3171" actId="478"/>
          <ac:spMkLst>
            <pc:docMk/>
            <pc:sldMk cId="1041793911" sldId="315"/>
            <ac:spMk id="9" creationId="{AFF2167E-3A6F-74CC-A810-33FFC01BD633}"/>
          </ac:spMkLst>
        </pc:spChg>
        <pc:graphicFrameChg chg="add mod modGraphic">
          <ac:chgData name="Rev'd Andy Atkins" userId="e808e3c4ab5ba258" providerId="LiveId" clId="{2722A192-EB0B-4B5C-9DE8-4147F413B581}" dt="2024-03-18T09:34:34.745" v="3238" actId="208"/>
          <ac:graphicFrameMkLst>
            <pc:docMk/>
            <pc:sldMk cId="1041793911" sldId="315"/>
            <ac:graphicFrameMk id="10" creationId="{D3A62BAF-C0C8-24EB-9EEC-F9139FDAF490}"/>
          </ac:graphicFrameMkLst>
        </pc:graphicFrameChg>
      </pc:sldChg>
      <pc:sldMasterChg chg="setBg modSldLayout">
        <pc:chgData name="Rev'd Andy Atkins" userId="e808e3c4ab5ba258" providerId="LiveId" clId="{2722A192-EB0B-4B5C-9DE8-4147F413B581}" dt="2024-03-17T15:06:18.018" v="504"/>
        <pc:sldMasterMkLst>
          <pc:docMk/>
          <pc:sldMasterMk cId="714436673" sldId="2147483648"/>
        </pc:sldMasterMkLst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3672745199" sldId="2147483649"/>
          </pc:sldLayoutMkLst>
        </pc:sldLayoutChg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28663325" sldId="2147483650"/>
          </pc:sldLayoutMkLst>
        </pc:sldLayoutChg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1148173267" sldId="2147483651"/>
          </pc:sldLayoutMkLst>
        </pc:sldLayoutChg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922561795" sldId="2147483652"/>
          </pc:sldLayoutMkLst>
        </pc:sldLayoutChg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968829881" sldId="2147483653"/>
          </pc:sldLayoutMkLst>
        </pc:sldLayoutChg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3883373743" sldId="2147483654"/>
          </pc:sldLayoutMkLst>
        </pc:sldLayoutChg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2808399940" sldId="2147483655"/>
          </pc:sldLayoutMkLst>
        </pc:sldLayoutChg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2423134994" sldId="2147483656"/>
          </pc:sldLayoutMkLst>
        </pc:sldLayoutChg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103302274" sldId="2147483657"/>
          </pc:sldLayoutMkLst>
        </pc:sldLayoutChg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25702336" sldId="2147483658"/>
          </pc:sldLayoutMkLst>
        </pc:sldLayoutChg>
        <pc:sldLayoutChg chg="setBg">
          <pc:chgData name="Rev'd Andy Atkins" userId="e808e3c4ab5ba258" providerId="LiveId" clId="{2722A192-EB0B-4B5C-9DE8-4147F413B581}" dt="2024-03-17T15:06:18.018" v="504"/>
          <pc:sldLayoutMkLst>
            <pc:docMk/>
            <pc:sldMasterMk cId="714436673" sldId="2147483648"/>
            <pc:sldLayoutMk cId="2293041415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F6716-C8A1-45CC-9B41-DE993915B00A}" type="doc">
      <dgm:prSet loTypeId="urn:microsoft.com/office/officeart/2011/layout/HexagonRadial" loCatId="officeonlin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C8D99C6-B8FB-45D3-8F22-BE963C670788}">
      <dgm:prSet phldrT="[Text]" custT="1"/>
      <dgm:spPr/>
      <dgm:t>
        <a:bodyPr/>
        <a:lstStyle/>
        <a:p>
          <a:r>
            <a:rPr lang="en-GB" sz="2400" b="1" dirty="0"/>
            <a:t>Oversight Minister</a:t>
          </a:r>
        </a:p>
      </dgm:t>
    </dgm:pt>
    <dgm:pt modelId="{BA67AE5F-F37B-4A2F-91AB-6DD9B706CAE8}" type="parTrans" cxnId="{B0E19CEA-60E1-4780-A7BB-D30C7AB4CD39}">
      <dgm:prSet/>
      <dgm:spPr/>
      <dgm:t>
        <a:bodyPr/>
        <a:lstStyle/>
        <a:p>
          <a:endParaRPr lang="en-GB"/>
        </a:p>
      </dgm:t>
    </dgm:pt>
    <dgm:pt modelId="{147847B3-A5AC-4422-A463-ABEEC7545F06}" type="sibTrans" cxnId="{B0E19CEA-60E1-4780-A7BB-D30C7AB4CD39}">
      <dgm:prSet/>
      <dgm:spPr/>
      <dgm:t>
        <a:bodyPr/>
        <a:lstStyle/>
        <a:p>
          <a:endParaRPr lang="en-GB"/>
        </a:p>
      </dgm:t>
    </dgm:pt>
    <dgm:pt modelId="{E1757680-6697-4EAD-949D-1E4A6A18919B}">
      <dgm:prSet phldrT="[Text]" custT="1"/>
      <dgm:spPr/>
      <dgm:t>
        <a:bodyPr/>
        <a:lstStyle/>
        <a:p>
          <a:r>
            <a:rPr lang="en-GB" sz="2400" b="1" dirty="0"/>
            <a:t>Local Minister</a:t>
          </a:r>
        </a:p>
      </dgm:t>
    </dgm:pt>
    <dgm:pt modelId="{E5FDB0F5-B156-4AF2-9D37-79B5BD0780F7}" type="parTrans" cxnId="{FEEE2939-D41E-49F9-B644-06C11D4424C7}">
      <dgm:prSet/>
      <dgm:spPr/>
      <dgm:t>
        <a:bodyPr/>
        <a:lstStyle/>
        <a:p>
          <a:endParaRPr lang="en-GB"/>
        </a:p>
      </dgm:t>
    </dgm:pt>
    <dgm:pt modelId="{404E69C5-5E08-49DB-8958-5A99FFFCC2DE}" type="sibTrans" cxnId="{FEEE2939-D41E-49F9-B644-06C11D4424C7}">
      <dgm:prSet/>
      <dgm:spPr/>
      <dgm:t>
        <a:bodyPr/>
        <a:lstStyle/>
        <a:p>
          <a:endParaRPr lang="en-GB"/>
        </a:p>
      </dgm:t>
    </dgm:pt>
    <dgm:pt modelId="{8E68586C-9F42-4061-B133-9E72937F87C6}">
      <dgm:prSet phldrT="[Text]" custT="1"/>
      <dgm:spPr/>
      <dgm:t>
        <a:bodyPr/>
        <a:lstStyle/>
        <a:p>
          <a:r>
            <a:rPr lang="en-GB" sz="2400" b="1" dirty="0"/>
            <a:t>Vicar/</a:t>
          </a:r>
        </a:p>
        <a:p>
          <a:r>
            <a:rPr lang="en-GB" sz="2400" b="1" dirty="0"/>
            <a:t>Rector</a:t>
          </a:r>
        </a:p>
      </dgm:t>
    </dgm:pt>
    <dgm:pt modelId="{B9D347FA-68E1-45B4-9422-8608DEF73334}" type="parTrans" cxnId="{FEBAE192-931F-46BF-8EC1-A67413BB8705}">
      <dgm:prSet/>
      <dgm:spPr/>
      <dgm:t>
        <a:bodyPr/>
        <a:lstStyle/>
        <a:p>
          <a:endParaRPr lang="en-GB"/>
        </a:p>
      </dgm:t>
    </dgm:pt>
    <dgm:pt modelId="{F5CF68D1-8F3D-476E-91F4-54A7565069BB}" type="sibTrans" cxnId="{FEBAE192-931F-46BF-8EC1-A67413BB8705}">
      <dgm:prSet/>
      <dgm:spPr/>
      <dgm:t>
        <a:bodyPr/>
        <a:lstStyle/>
        <a:p>
          <a:endParaRPr lang="en-GB"/>
        </a:p>
      </dgm:t>
    </dgm:pt>
    <dgm:pt modelId="{3187AD86-7427-4BF5-AE09-57AF16AE7AB9}">
      <dgm:prSet phldrT="[Text]" custT="1"/>
      <dgm:spPr/>
      <dgm:t>
        <a:bodyPr/>
        <a:lstStyle/>
        <a:p>
          <a:r>
            <a:rPr lang="en-GB" sz="2400" b="1"/>
            <a:t>Lay Minister</a:t>
          </a:r>
          <a:endParaRPr lang="en-GB" sz="2400" b="1" dirty="0"/>
        </a:p>
      </dgm:t>
    </dgm:pt>
    <dgm:pt modelId="{9033A29C-4AEE-46C2-A6D6-D1E871CB4613}" type="parTrans" cxnId="{C8F96EE7-3CA2-428F-9780-FE75EDC77FBF}">
      <dgm:prSet/>
      <dgm:spPr/>
      <dgm:t>
        <a:bodyPr/>
        <a:lstStyle/>
        <a:p>
          <a:endParaRPr lang="en-GB"/>
        </a:p>
      </dgm:t>
    </dgm:pt>
    <dgm:pt modelId="{0F1A8B9C-E842-4C4D-8289-D7D37687D7B5}" type="sibTrans" cxnId="{C8F96EE7-3CA2-428F-9780-FE75EDC77FBF}">
      <dgm:prSet/>
      <dgm:spPr/>
      <dgm:t>
        <a:bodyPr/>
        <a:lstStyle/>
        <a:p>
          <a:endParaRPr lang="en-GB"/>
        </a:p>
      </dgm:t>
    </dgm:pt>
    <dgm:pt modelId="{EB62A50E-AA41-4F30-907D-2269AEBB2844}">
      <dgm:prSet phldrT="[Text]" custT="1"/>
      <dgm:spPr/>
      <dgm:t>
        <a:bodyPr/>
        <a:lstStyle/>
        <a:p>
          <a:r>
            <a:rPr lang="en-GB" sz="2400" b="1"/>
            <a:t>Pioneer Minister</a:t>
          </a:r>
          <a:endParaRPr lang="en-GB" sz="2400" b="1" dirty="0"/>
        </a:p>
      </dgm:t>
    </dgm:pt>
    <dgm:pt modelId="{5FA1936D-5BE1-448F-8191-880E3788D111}" type="parTrans" cxnId="{0F2B106F-C3A9-4669-A452-EA7B70CF4AE5}">
      <dgm:prSet/>
      <dgm:spPr/>
      <dgm:t>
        <a:bodyPr/>
        <a:lstStyle/>
        <a:p>
          <a:endParaRPr lang="en-GB"/>
        </a:p>
      </dgm:t>
    </dgm:pt>
    <dgm:pt modelId="{B3B36C61-168E-4BCF-A819-9E51F0DBF1EC}" type="sibTrans" cxnId="{0F2B106F-C3A9-4669-A452-EA7B70CF4AE5}">
      <dgm:prSet/>
      <dgm:spPr/>
      <dgm:t>
        <a:bodyPr/>
        <a:lstStyle/>
        <a:p>
          <a:endParaRPr lang="en-GB"/>
        </a:p>
      </dgm:t>
    </dgm:pt>
    <dgm:pt modelId="{F30861D4-9CC5-4DDE-AC8F-768454B2E576}">
      <dgm:prSet phldrT="[Text]" custT="1"/>
      <dgm:spPr/>
      <dgm:t>
        <a:bodyPr/>
        <a:lstStyle/>
        <a:p>
          <a:r>
            <a:rPr lang="en-GB" sz="2000" b="1"/>
            <a:t>Chaplain</a:t>
          </a:r>
          <a:endParaRPr lang="en-GB" sz="2000" b="1" dirty="0"/>
        </a:p>
      </dgm:t>
    </dgm:pt>
    <dgm:pt modelId="{4DEA4EBF-1119-43F4-B566-D1C0320D9997}" type="parTrans" cxnId="{38D7F2BB-D2FB-4886-BF2A-7027B1E53A86}">
      <dgm:prSet/>
      <dgm:spPr/>
      <dgm:t>
        <a:bodyPr/>
        <a:lstStyle/>
        <a:p>
          <a:endParaRPr lang="en-GB"/>
        </a:p>
      </dgm:t>
    </dgm:pt>
    <dgm:pt modelId="{B16C0311-C553-489E-A8A2-68477D630972}" type="sibTrans" cxnId="{38D7F2BB-D2FB-4886-BF2A-7027B1E53A86}">
      <dgm:prSet/>
      <dgm:spPr/>
      <dgm:t>
        <a:bodyPr/>
        <a:lstStyle/>
        <a:p>
          <a:endParaRPr lang="en-GB"/>
        </a:p>
      </dgm:t>
    </dgm:pt>
    <dgm:pt modelId="{945DB640-40A7-45CA-B6B5-22B4B365DBF9}">
      <dgm:prSet phldrT="[Text]" custT="1"/>
      <dgm:spPr/>
      <dgm:t>
        <a:bodyPr/>
        <a:lstStyle/>
        <a:p>
          <a:r>
            <a:rPr lang="en-GB" sz="1800" b="1"/>
            <a:t>Operations Manager</a:t>
          </a:r>
          <a:endParaRPr lang="en-GB" sz="1800" b="1" dirty="0"/>
        </a:p>
      </dgm:t>
    </dgm:pt>
    <dgm:pt modelId="{4E607979-698B-4B0C-9116-9FE4605FA9FE}" type="parTrans" cxnId="{B1E9E510-79C6-4AA5-AEA7-4EB61518CCF5}">
      <dgm:prSet/>
      <dgm:spPr/>
      <dgm:t>
        <a:bodyPr/>
        <a:lstStyle/>
        <a:p>
          <a:endParaRPr lang="en-GB"/>
        </a:p>
      </dgm:t>
    </dgm:pt>
    <dgm:pt modelId="{6E3AA909-AE0C-4FB6-A4A4-BF6E9B1E815C}" type="sibTrans" cxnId="{B1E9E510-79C6-4AA5-AEA7-4EB61518CCF5}">
      <dgm:prSet/>
      <dgm:spPr/>
      <dgm:t>
        <a:bodyPr/>
        <a:lstStyle/>
        <a:p>
          <a:endParaRPr lang="en-GB"/>
        </a:p>
      </dgm:t>
    </dgm:pt>
    <dgm:pt modelId="{0A007BBE-DCB1-4A8D-8603-7E0492BAA47D}" type="pres">
      <dgm:prSet presAssocID="{250F6716-C8A1-45CC-9B41-DE993915B00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1449152-7EBF-49D9-86F7-95897551EAB8}" type="pres">
      <dgm:prSet presAssocID="{7C8D99C6-B8FB-45D3-8F22-BE963C670788}" presName="Parent" presStyleLbl="node0" presStyleIdx="0" presStyleCnt="1">
        <dgm:presLayoutVars>
          <dgm:chMax val="6"/>
          <dgm:chPref val="6"/>
        </dgm:presLayoutVars>
      </dgm:prSet>
      <dgm:spPr/>
    </dgm:pt>
    <dgm:pt modelId="{8036AC9D-C5AA-4313-9058-179B75EFFFD2}" type="pres">
      <dgm:prSet presAssocID="{E1757680-6697-4EAD-949D-1E4A6A18919B}" presName="Accent1" presStyleCnt="0"/>
      <dgm:spPr/>
    </dgm:pt>
    <dgm:pt modelId="{280B38B9-D6DA-43CF-A538-7A6CEC87596B}" type="pres">
      <dgm:prSet presAssocID="{E1757680-6697-4EAD-949D-1E4A6A18919B}" presName="Accent" presStyleLbl="bgShp" presStyleIdx="0" presStyleCnt="6"/>
      <dgm:spPr/>
    </dgm:pt>
    <dgm:pt modelId="{63172950-DED6-4154-84E9-CD93A6936321}" type="pres">
      <dgm:prSet presAssocID="{E1757680-6697-4EAD-949D-1E4A6A18919B}" presName="Child1" presStyleLbl="node1" presStyleIdx="0" presStyleCnt="6" custAng="0">
        <dgm:presLayoutVars>
          <dgm:chMax val="0"/>
          <dgm:chPref val="0"/>
          <dgm:bulletEnabled val="1"/>
        </dgm:presLayoutVars>
      </dgm:prSet>
      <dgm:spPr/>
    </dgm:pt>
    <dgm:pt modelId="{86E1FCBF-DD6C-4C97-8DC2-3F160F7453F5}" type="pres">
      <dgm:prSet presAssocID="{8E68586C-9F42-4061-B133-9E72937F87C6}" presName="Accent2" presStyleCnt="0"/>
      <dgm:spPr/>
    </dgm:pt>
    <dgm:pt modelId="{6CB08208-9D04-4E29-8D03-E1C73ABBBAFC}" type="pres">
      <dgm:prSet presAssocID="{8E68586C-9F42-4061-B133-9E72937F87C6}" presName="Accent" presStyleLbl="bgShp" presStyleIdx="1" presStyleCnt="6"/>
      <dgm:spPr/>
    </dgm:pt>
    <dgm:pt modelId="{8C9BD80F-DD5A-4C43-B347-56E0ABA17663}" type="pres">
      <dgm:prSet presAssocID="{8E68586C-9F42-4061-B133-9E72937F87C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E72AD52-FD91-417F-9250-4D70F38891F9}" type="pres">
      <dgm:prSet presAssocID="{3187AD86-7427-4BF5-AE09-57AF16AE7AB9}" presName="Accent3" presStyleCnt="0"/>
      <dgm:spPr/>
    </dgm:pt>
    <dgm:pt modelId="{7CB50754-A186-4048-91E4-362A9CEE776C}" type="pres">
      <dgm:prSet presAssocID="{3187AD86-7427-4BF5-AE09-57AF16AE7AB9}" presName="Accent" presStyleLbl="bgShp" presStyleIdx="2" presStyleCnt="6"/>
      <dgm:spPr/>
    </dgm:pt>
    <dgm:pt modelId="{C43631FE-6324-4B04-B848-08621DBF1055}" type="pres">
      <dgm:prSet presAssocID="{3187AD86-7427-4BF5-AE09-57AF16AE7AB9}" presName="Child3" presStyleLbl="node1" presStyleIdx="2" presStyleCnt="6" custLinFactNeighborX="1917" custLinFactNeighborY="-1108">
        <dgm:presLayoutVars>
          <dgm:chMax val="0"/>
          <dgm:chPref val="0"/>
          <dgm:bulletEnabled val="1"/>
        </dgm:presLayoutVars>
      </dgm:prSet>
      <dgm:spPr/>
    </dgm:pt>
    <dgm:pt modelId="{EB157013-62DC-4FCD-B178-156BA3CAC249}" type="pres">
      <dgm:prSet presAssocID="{EB62A50E-AA41-4F30-907D-2269AEBB2844}" presName="Accent4" presStyleCnt="0"/>
      <dgm:spPr/>
    </dgm:pt>
    <dgm:pt modelId="{79BD598C-BF16-4F63-9ED5-82245744CEF2}" type="pres">
      <dgm:prSet presAssocID="{EB62A50E-AA41-4F30-907D-2269AEBB2844}" presName="Accent" presStyleLbl="bgShp" presStyleIdx="3" presStyleCnt="6"/>
      <dgm:spPr/>
    </dgm:pt>
    <dgm:pt modelId="{93F3CCCA-40D2-443A-A980-40A2584B9B82}" type="pres">
      <dgm:prSet presAssocID="{EB62A50E-AA41-4F30-907D-2269AEBB284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8EDB10C-F5FC-46A6-9A17-BB65E22F8343}" type="pres">
      <dgm:prSet presAssocID="{F30861D4-9CC5-4DDE-AC8F-768454B2E576}" presName="Accent5" presStyleCnt="0"/>
      <dgm:spPr/>
    </dgm:pt>
    <dgm:pt modelId="{81EA74E7-7388-4BEB-8DC4-04F64FBBDEBC}" type="pres">
      <dgm:prSet presAssocID="{F30861D4-9CC5-4DDE-AC8F-768454B2E576}" presName="Accent" presStyleLbl="bgShp" presStyleIdx="4" presStyleCnt="6"/>
      <dgm:spPr/>
    </dgm:pt>
    <dgm:pt modelId="{5982C5FA-CC4B-455E-8315-98E583AE3B00}" type="pres">
      <dgm:prSet presAssocID="{F30861D4-9CC5-4DDE-AC8F-768454B2E57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A901C5-D34A-4DFD-9463-27997788AB36}" type="pres">
      <dgm:prSet presAssocID="{945DB640-40A7-45CA-B6B5-22B4B365DBF9}" presName="Accent6" presStyleCnt="0"/>
      <dgm:spPr/>
    </dgm:pt>
    <dgm:pt modelId="{309DA1A5-3CB6-40B3-BCA1-4CCCF01AB371}" type="pres">
      <dgm:prSet presAssocID="{945DB640-40A7-45CA-B6B5-22B4B365DBF9}" presName="Accent" presStyleLbl="bgShp" presStyleIdx="5" presStyleCnt="6"/>
      <dgm:spPr/>
    </dgm:pt>
    <dgm:pt modelId="{CEB50FA8-A249-4003-A5B9-C568803A3532}" type="pres">
      <dgm:prSet presAssocID="{945DB640-40A7-45CA-B6B5-22B4B365DBF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1E9E510-79C6-4AA5-AEA7-4EB61518CCF5}" srcId="{7C8D99C6-B8FB-45D3-8F22-BE963C670788}" destId="{945DB640-40A7-45CA-B6B5-22B4B365DBF9}" srcOrd="5" destOrd="0" parTransId="{4E607979-698B-4B0C-9116-9FE4605FA9FE}" sibTransId="{6E3AA909-AE0C-4FB6-A4A4-BF6E9B1E815C}"/>
    <dgm:cxn modelId="{FEEE2939-D41E-49F9-B644-06C11D4424C7}" srcId="{7C8D99C6-B8FB-45D3-8F22-BE963C670788}" destId="{E1757680-6697-4EAD-949D-1E4A6A18919B}" srcOrd="0" destOrd="0" parTransId="{E5FDB0F5-B156-4AF2-9D37-79B5BD0780F7}" sibTransId="{404E69C5-5E08-49DB-8958-5A99FFFCC2DE}"/>
    <dgm:cxn modelId="{4F156D3C-FA42-4FC3-AFF3-71B0C67F18D6}" type="presOf" srcId="{E1757680-6697-4EAD-949D-1E4A6A18919B}" destId="{63172950-DED6-4154-84E9-CD93A6936321}" srcOrd="0" destOrd="0" presId="urn:microsoft.com/office/officeart/2011/layout/HexagonRadial"/>
    <dgm:cxn modelId="{E434E641-A1D5-4625-91C4-0EC41B906A4B}" type="presOf" srcId="{EB62A50E-AA41-4F30-907D-2269AEBB2844}" destId="{93F3CCCA-40D2-443A-A980-40A2584B9B82}" srcOrd="0" destOrd="0" presId="urn:microsoft.com/office/officeart/2011/layout/HexagonRadial"/>
    <dgm:cxn modelId="{C1E0DF4D-1C0A-4B96-B75C-EE8392D0AE5C}" type="presOf" srcId="{945DB640-40A7-45CA-B6B5-22B4B365DBF9}" destId="{CEB50FA8-A249-4003-A5B9-C568803A3532}" srcOrd="0" destOrd="0" presId="urn:microsoft.com/office/officeart/2011/layout/HexagonRadial"/>
    <dgm:cxn modelId="{0F2B106F-C3A9-4669-A452-EA7B70CF4AE5}" srcId="{7C8D99C6-B8FB-45D3-8F22-BE963C670788}" destId="{EB62A50E-AA41-4F30-907D-2269AEBB2844}" srcOrd="3" destOrd="0" parTransId="{5FA1936D-5BE1-448F-8191-880E3788D111}" sibTransId="{B3B36C61-168E-4BCF-A819-9E51F0DBF1EC}"/>
    <dgm:cxn modelId="{42DBCB58-3182-4834-8633-289FFA9AD480}" type="presOf" srcId="{250F6716-C8A1-45CC-9B41-DE993915B00A}" destId="{0A007BBE-DCB1-4A8D-8603-7E0492BAA47D}" srcOrd="0" destOrd="0" presId="urn:microsoft.com/office/officeart/2011/layout/HexagonRadial"/>
    <dgm:cxn modelId="{FEBAE192-931F-46BF-8EC1-A67413BB8705}" srcId="{7C8D99C6-B8FB-45D3-8F22-BE963C670788}" destId="{8E68586C-9F42-4061-B133-9E72937F87C6}" srcOrd="1" destOrd="0" parTransId="{B9D347FA-68E1-45B4-9422-8608DEF73334}" sibTransId="{F5CF68D1-8F3D-476E-91F4-54A7565069BB}"/>
    <dgm:cxn modelId="{FFF9E4A9-FF8F-40EA-ACDF-4531BE720D95}" type="presOf" srcId="{8E68586C-9F42-4061-B133-9E72937F87C6}" destId="{8C9BD80F-DD5A-4C43-B347-56E0ABA17663}" srcOrd="0" destOrd="0" presId="urn:microsoft.com/office/officeart/2011/layout/HexagonRadial"/>
    <dgm:cxn modelId="{D7D618B7-AA50-4D74-A03F-FDBB08F0D67A}" type="presOf" srcId="{F30861D4-9CC5-4DDE-AC8F-768454B2E576}" destId="{5982C5FA-CC4B-455E-8315-98E583AE3B00}" srcOrd="0" destOrd="0" presId="urn:microsoft.com/office/officeart/2011/layout/HexagonRadial"/>
    <dgm:cxn modelId="{38D7F2BB-D2FB-4886-BF2A-7027B1E53A86}" srcId="{7C8D99C6-B8FB-45D3-8F22-BE963C670788}" destId="{F30861D4-9CC5-4DDE-AC8F-768454B2E576}" srcOrd="4" destOrd="0" parTransId="{4DEA4EBF-1119-43F4-B566-D1C0320D9997}" sibTransId="{B16C0311-C553-489E-A8A2-68477D630972}"/>
    <dgm:cxn modelId="{D85AC2E3-6E80-4515-B989-969716F5A898}" type="presOf" srcId="{7C8D99C6-B8FB-45D3-8F22-BE963C670788}" destId="{21449152-7EBF-49D9-86F7-95897551EAB8}" srcOrd="0" destOrd="0" presId="urn:microsoft.com/office/officeart/2011/layout/HexagonRadial"/>
    <dgm:cxn modelId="{C8F96EE7-3CA2-428F-9780-FE75EDC77FBF}" srcId="{7C8D99C6-B8FB-45D3-8F22-BE963C670788}" destId="{3187AD86-7427-4BF5-AE09-57AF16AE7AB9}" srcOrd="2" destOrd="0" parTransId="{9033A29C-4AEE-46C2-A6D6-D1E871CB4613}" sibTransId="{0F1A8B9C-E842-4C4D-8289-D7D37687D7B5}"/>
    <dgm:cxn modelId="{B0E19CEA-60E1-4780-A7BB-D30C7AB4CD39}" srcId="{250F6716-C8A1-45CC-9B41-DE993915B00A}" destId="{7C8D99C6-B8FB-45D3-8F22-BE963C670788}" srcOrd="0" destOrd="0" parTransId="{BA67AE5F-F37B-4A2F-91AB-6DD9B706CAE8}" sibTransId="{147847B3-A5AC-4422-A463-ABEEC7545F06}"/>
    <dgm:cxn modelId="{6FC4B9FE-0301-4E9C-8D9D-0D59E1CDCD77}" type="presOf" srcId="{3187AD86-7427-4BF5-AE09-57AF16AE7AB9}" destId="{C43631FE-6324-4B04-B848-08621DBF1055}" srcOrd="0" destOrd="0" presId="urn:microsoft.com/office/officeart/2011/layout/HexagonRadial"/>
    <dgm:cxn modelId="{82BF8879-E4B0-4595-BD17-2A3ED0204B61}" type="presParOf" srcId="{0A007BBE-DCB1-4A8D-8603-7E0492BAA47D}" destId="{21449152-7EBF-49D9-86F7-95897551EAB8}" srcOrd="0" destOrd="0" presId="urn:microsoft.com/office/officeart/2011/layout/HexagonRadial"/>
    <dgm:cxn modelId="{954B540F-0919-4A37-BFF7-4CEDE52C3DDB}" type="presParOf" srcId="{0A007BBE-DCB1-4A8D-8603-7E0492BAA47D}" destId="{8036AC9D-C5AA-4313-9058-179B75EFFFD2}" srcOrd="1" destOrd="0" presId="urn:microsoft.com/office/officeart/2011/layout/HexagonRadial"/>
    <dgm:cxn modelId="{EE81EE97-A48A-421F-9232-77B79ABF3401}" type="presParOf" srcId="{8036AC9D-C5AA-4313-9058-179B75EFFFD2}" destId="{280B38B9-D6DA-43CF-A538-7A6CEC87596B}" srcOrd="0" destOrd="0" presId="urn:microsoft.com/office/officeart/2011/layout/HexagonRadial"/>
    <dgm:cxn modelId="{1A3D1FDD-5B1E-40FA-A63C-4B8B688388FF}" type="presParOf" srcId="{0A007BBE-DCB1-4A8D-8603-7E0492BAA47D}" destId="{63172950-DED6-4154-84E9-CD93A6936321}" srcOrd="2" destOrd="0" presId="urn:microsoft.com/office/officeart/2011/layout/HexagonRadial"/>
    <dgm:cxn modelId="{A8350888-934A-4E54-8016-6F78DB4E5C34}" type="presParOf" srcId="{0A007BBE-DCB1-4A8D-8603-7E0492BAA47D}" destId="{86E1FCBF-DD6C-4C97-8DC2-3F160F7453F5}" srcOrd="3" destOrd="0" presId="urn:microsoft.com/office/officeart/2011/layout/HexagonRadial"/>
    <dgm:cxn modelId="{2A1AE25F-AB1C-4D29-9B75-672C2A295F5E}" type="presParOf" srcId="{86E1FCBF-DD6C-4C97-8DC2-3F160F7453F5}" destId="{6CB08208-9D04-4E29-8D03-E1C73ABBBAFC}" srcOrd="0" destOrd="0" presId="urn:microsoft.com/office/officeart/2011/layout/HexagonRadial"/>
    <dgm:cxn modelId="{E03136A6-94E7-4A9D-A050-0A6E797AB930}" type="presParOf" srcId="{0A007BBE-DCB1-4A8D-8603-7E0492BAA47D}" destId="{8C9BD80F-DD5A-4C43-B347-56E0ABA17663}" srcOrd="4" destOrd="0" presId="urn:microsoft.com/office/officeart/2011/layout/HexagonRadial"/>
    <dgm:cxn modelId="{FDBFAA28-A1A3-4EA3-817C-A88004C8290A}" type="presParOf" srcId="{0A007BBE-DCB1-4A8D-8603-7E0492BAA47D}" destId="{FE72AD52-FD91-417F-9250-4D70F38891F9}" srcOrd="5" destOrd="0" presId="urn:microsoft.com/office/officeart/2011/layout/HexagonRadial"/>
    <dgm:cxn modelId="{EA2FFB11-D55C-4ACF-B7A0-241785C84BEA}" type="presParOf" srcId="{FE72AD52-FD91-417F-9250-4D70F38891F9}" destId="{7CB50754-A186-4048-91E4-362A9CEE776C}" srcOrd="0" destOrd="0" presId="urn:microsoft.com/office/officeart/2011/layout/HexagonRadial"/>
    <dgm:cxn modelId="{477ADE56-FE61-459D-A8BF-7E313824AAD1}" type="presParOf" srcId="{0A007BBE-DCB1-4A8D-8603-7E0492BAA47D}" destId="{C43631FE-6324-4B04-B848-08621DBF1055}" srcOrd="6" destOrd="0" presId="urn:microsoft.com/office/officeart/2011/layout/HexagonRadial"/>
    <dgm:cxn modelId="{CFF1CDDD-ECA6-488D-9939-44A60DFD6D8F}" type="presParOf" srcId="{0A007BBE-DCB1-4A8D-8603-7E0492BAA47D}" destId="{EB157013-62DC-4FCD-B178-156BA3CAC249}" srcOrd="7" destOrd="0" presId="urn:microsoft.com/office/officeart/2011/layout/HexagonRadial"/>
    <dgm:cxn modelId="{9DA0A395-7C35-4A0E-BC35-F9299653D46A}" type="presParOf" srcId="{EB157013-62DC-4FCD-B178-156BA3CAC249}" destId="{79BD598C-BF16-4F63-9ED5-82245744CEF2}" srcOrd="0" destOrd="0" presId="urn:microsoft.com/office/officeart/2011/layout/HexagonRadial"/>
    <dgm:cxn modelId="{F3F54CE3-97AE-4E15-AE70-4C9E7D95D1A1}" type="presParOf" srcId="{0A007BBE-DCB1-4A8D-8603-7E0492BAA47D}" destId="{93F3CCCA-40D2-443A-A980-40A2584B9B82}" srcOrd="8" destOrd="0" presId="urn:microsoft.com/office/officeart/2011/layout/HexagonRadial"/>
    <dgm:cxn modelId="{3A11B840-3018-46C9-BD78-2279872CD1C9}" type="presParOf" srcId="{0A007BBE-DCB1-4A8D-8603-7E0492BAA47D}" destId="{68EDB10C-F5FC-46A6-9A17-BB65E22F8343}" srcOrd="9" destOrd="0" presId="urn:microsoft.com/office/officeart/2011/layout/HexagonRadial"/>
    <dgm:cxn modelId="{C57C139C-9A95-4E56-8E29-B2D341D1A3F6}" type="presParOf" srcId="{68EDB10C-F5FC-46A6-9A17-BB65E22F8343}" destId="{81EA74E7-7388-4BEB-8DC4-04F64FBBDEBC}" srcOrd="0" destOrd="0" presId="urn:microsoft.com/office/officeart/2011/layout/HexagonRadial"/>
    <dgm:cxn modelId="{6D41099A-DD5C-4E0A-8FA0-23E3DFE419E7}" type="presParOf" srcId="{0A007BBE-DCB1-4A8D-8603-7E0492BAA47D}" destId="{5982C5FA-CC4B-455E-8315-98E583AE3B00}" srcOrd="10" destOrd="0" presId="urn:microsoft.com/office/officeart/2011/layout/HexagonRadial"/>
    <dgm:cxn modelId="{00E91AB3-13E7-4D6B-8BB2-D9D10194E595}" type="presParOf" srcId="{0A007BBE-DCB1-4A8D-8603-7E0492BAA47D}" destId="{52A901C5-D34A-4DFD-9463-27997788AB36}" srcOrd="11" destOrd="0" presId="urn:microsoft.com/office/officeart/2011/layout/HexagonRadial"/>
    <dgm:cxn modelId="{97F9EDEB-9B35-4DF0-988B-8764BD2CE60A}" type="presParOf" srcId="{52A901C5-D34A-4DFD-9463-27997788AB36}" destId="{309DA1A5-3CB6-40B3-BCA1-4CCCF01AB371}" srcOrd="0" destOrd="0" presId="urn:microsoft.com/office/officeart/2011/layout/HexagonRadial"/>
    <dgm:cxn modelId="{EDF22B07-E626-489B-8D6D-1116FF76E757}" type="presParOf" srcId="{0A007BBE-DCB1-4A8D-8603-7E0492BAA47D}" destId="{CEB50FA8-A249-4003-A5B9-C568803A353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02E53-9ADA-42E3-996A-34885487542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E2FA6F-6C1D-4250-A7D7-289E46DF358C}" type="asst">
      <dgm:prSet phldrT="[Text]"/>
      <dgm:spPr>
        <a:solidFill>
          <a:srgbClr val="6D1D63"/>
        </a:solidFill>
      </dgm:spPr>
      <dgm:t>
        <a:bodyPr/>
        <a:lstStyle/>
        <a:p>
          <a:r>
            <a:rPr lang="en-GB" dirty="0">
              <a:ln>
                <a:solidFill>
                  <a:schemeClr val="tx1"/>
                </a:solidFill>
              </a:ln>
            </a:rPr>
            <a:t>Oversight Ministry</a:t>
          </a:r>
        </a:p>
      </dgm:t>
    </dgm:pt>
    <dgm:pt modelId="{F53A66A6-130D-4D4E-9E46-313431F6F93A}" type="parTrans" cxnId="{EC725F45-A3CA-40E0-AAB4-0FED7FA13084}">
      <dgm:prSet/>
      <dgm:spPr/>
      <dgm:t>
        <a:bodyPr/>
        <a:lstStyle/>
        <a:p>
          <a:endParaRPr lang="en-GB"/>
        </a:p>
      </dgm:t>
    </dgm:pt>
    <dgm:pt modelId="{05C91BAB-CB12-4521-BEDD-2F078F782747}" type="sibTrans" cxnId="{EC725F45-A3CA-40E0-AAB4-0FED7FA13084}">
      <dgm:prSet/>
      <dgm:spPr/>
      <dgm:t>
        <a:bodyPr/>
        <a:lstStyle/>
        <a:p>
          <a:endParaRPr lang="en-GB"/>
        </a:p>
      </dgm:t>
    </dgm:pt>
    <dgm:pt modelId="{D9B6E8CD-6477-46AF-9563-979ED6633EC4}">
      <dgm:prSet custT="1"/>
      <dgm:spPr>
        <a:solidFill>
          <a:srgbClr val="6D1D63"/>
        </a:solidFill>
      </dgm:spPr>
      <dgm:t>
        <a:bodyPr/>
        <a:lstStyle/>
        <a:p>
          <a:r>
            <a:rPr lang="en-GB" sz="5400" dirty="0">
              <a:ln>
                <a:solidFill>
                  <a:schemeClr val="tx1"/>
                </a:solidFill>
              </a:ln>
            </a:rPr>
            <a:t>Sustainable</a:t>
          </a:r>
        </a:p>
      </dgm:t>
    </dgm:pt>
    <dgm:pt modelId="{D6EF6030-B2CA-443C-9F59-1BF34A752D0A}" type="parTrans" cxnId="{276DC3BE-9D0B-4BB6-BE4E-7C466F5F6F17}">
      <dgm:prSet/>
      <dgm:spPr/>
      <dgm:t>
        <a:bodyPr/>
        <a:lstStyle/>
        <a:p>
          <a:endParaRPr lang="en-GB"/>
        </a:p>
      </dgm:t>
    </dgm:pt>
    <dgm:pt modelId="{9D0056D3-30F1-479A-BC3E-B9D0766C81C3}" type="sibTrans" cxnId="{276DC3BE-9D0B-4BB6-BE4E-7C466F5F6F17}">
      <dgm:prSet/>
      <dgm:spPr/>
      <dgm:t>
        <a:bodyPr/>
        <a:lstStyle/>
        <a:p>
          <a:endParaRPr lang="en-GB"/>
        </a:p>
      </dgm:t>
    </dgm:pt>
    <dgm:pt modelId="{86765A4B-35CB-42C8-A79D-C0AFB3C99694}">
      <dgm:prSet custT="1"/>
      <dgm:spPr>
        <a:solidFill>
          <a:srgbClr val="6D1D63"/>
        </a:solidFill>
      </dgm:spPr>
      <dgm:t>
        <a:bodyPr/>
        <a:lstStyle/>
        <a:p>
          <a:r>
            <a:rPr lang="en-GB" sz="5400" dirty="0">
              <a:ln>
                <a:solidFill>
                  <a:schemeClr val="tx1"/>
                </a:solidFill>
              </a:ln>
            </a:rPr>
            <a:t>Fruitful</a:t>
          </a:r>
        </a:p>
      </dgm:t>
    </dgm:pt>
    <dgm:pt modelId="{F747F9FE-1AD3-4C6A-865D-2988241E9B71}" type="parTrans" cxnId="{6BF9F27B-AC7A-431B-A193-ABBEFC12BCC0}">
      <dgm:prSet/>
      <dgm:spPr/>
      <dgm:t>
        <a:bodyPr/>
        <a:lstStyle/>
        <a:p>
          <a:endParaRPr lang="en-GB"/>
        </a:p>
      </dgm:t>
    </dgm:pt>
    <dgm:pt modelId="{0D63B407-5B91-4EF5-A7B2-7DFACBD1A03B}" type="sibTrans" cxnId="{6BF9F27B-AC7A-431B-A193-ABBEFC12BCC0}">
      <dgm:prSet/>
      <dgm:spPr/>
      <dgm:t>
        <a:bodyPr/>
        <a:lstStyle/>
        <a:p>
          <a:endParaRPr lang="en-GB"/>
        </a:p>
      </dgm:t>
    </dgm:pt>
    <dgm:pt modelId="{C7C211A1-C48C-4FB5-B7F8-C12D4BC3116B}" type="pres">
      <dgm:prSet presAssocID="{8CE02E53-9ADA-42E3-996A-3488548754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1809BC-F268-4CB7-8D0E-798CC5D14849}" type="pres">
      <dgm:prSet presAssocID="{42E2FA6F-6C1D-4250-A7D7-289E46DF358C}" presName="hierRoot1" presStyleCnt="0">
        <dgm:presLayoutVars>
          <dgm:hierBranch val="init"/>
        </dgm:presLayoutVars>
      </dgm:prSet>
      <dgm:spPr/>
    </dgm:pt>
    <dgm:pt modelId="{8423D82A-95E3-45BE-B388-A90A93663533}" type="pres">
      <dgm:prSet presAssocID="{42E2FA6F-6C1D-4250-A7D7-289E46DF358C}" presName="rootComposite1" presStyleCnt="0"/>
      <dgm:spPr/>
    </dgm:pt>
    <dgm:pt modelId="{E0A8685E-3202-424C-A3DC-ED9D5D533F7A}" type="pres">
      <dgm:prSet presAssocID="{42E2FA6F-6C1D-4250-A7D7-289E46DF358C}" presName="rootText1" presStyleLbl="node0" presStyleIdx="0" presStyleCnt="1" custScaleY="43204" custLinFactNeighborX="-5215" custLinFactNeighborY="-3187">
        <dgm:presLayoutVars>
          <dgm:chPref val="3"/>
        </dgm:presLayoutVars>
      </dgm:prSet>
      <dgm:spPr/>
    </dgm:pt>
    <dgm:pt modelId="{EB5B07CA-ECE1-4C28-9932-21225F55BE13}" type="pres">
      <dgm:prSet presAssocID="{42E2FA6F-6C1D-4250-A7D7-289E46DF358C}" presName="rootConnector1" presStyleLbl="asst0" presStyleIdx="0" presStyleCnt="0"/>
      <dgm:spPr/>
    </dgm:pt>
    <dgm:pt modelId="{5D5FC431-F239-4F06-B160-9B79D00434A8}" type="pres">
      <dgm:prSet presAssocID="{42E2FA6F-6C1D-4250-A7D7-289E46DF358C}" presName="hierChild2" presStyleCnt="0"/>
      <dgm:spPr/>
    </dgm:pt>
    <dgm:pt modelId="{7220CC64-20B1-41E1-A0F9-709323DE4BED}" type="pres">
      <dgm:prSet presAssocID="{D6EF6030-B2CA-443C-9F59-1BF34A752D0A}" presName="Name37" presStyleLbl="parChTrans1D2" presStyleIdx="0" presStyleCnt="2"/>
      <dgm:spPr/>
    </dgm:pt>
    <dgm:pt modelId="{650C5D2A-D2B2-4A27-BFCE-44ECB8C49947}" type="pres">
      <dgm:prSet presAssocID="{D9B6E8CD-6477-46AF-9563-979ED6633EC4}" presName="hierRoot2" presStyleCnt="0">
        <dgm:presLayoutVars>
          <dgm:hierBranch val="init"/>
        </dgm:presLayoutVars>
      </dgm:prSet>
      <dgm:spPr/>
    </dgm:pt>
    <dgm:pt modelId="{ACDA694C-CBD5-430C-A5FD-ED8DE3F5861A}" type="pres">
      <dgm:prSet presAssocID="{D9B6E8CD-6477-46AF-9563-979ED6633EC4}" presName="rootComposite" presStyleCnt="0"/>
      <dgm:spPr/>
    </dgm:pt>
    <dgm:pt modelId="{BCFDE664-7E9B-4A8C-B3B8-5F4B1C34E462}" type="pres">
      <dgm:prSet presAssocID="{D9B6E8CD-6477-46AF-9563-979ED6633EC4}" presName="rootText" presStyleLbl="node2" presStyleIdx="0" presStyleCnt="2" custScaleY="44105">
        <dgm:presLayoutVars>
          <dgm:chPref val="3"/>
        </dgm:presLayoutVars>
      </dgm:prSet>
      <dgm:spPr/>
    </dgm:pt>
    <dgm:pt modelId="{A867AFDB-3A1F-4090-B13E-C104C0CB4643}" type="pres">
      <dgm:prSet presAssocID="{D9B6E8CD-6477-46AF-9563-979ED6633EC4}" presName="rootConnector" presStyleLbl="node2" presStyleIdx="0" presStyleCnt="2"/>
      <dgm:spPr/>
    </dgm:pt>
    <dgm:pt modelId="{365D38D6-06E1-4C9F-B44B-98338B0D7908}" type="pres">
      <dgm:prSet presAssocID="{D9B6E8CD-6477-46AF-9563-979ED6633EC4}" presName="hierChild4" presStyleCnt="0"/>
      <dgm:spPr/>
    </dgm:pt>
    <dgm:pt modelId="{81537A05-E28E-4BC5-8AEF-900DBA32D562}" type="pres">
      <dgm:prSet presAssocID="{D9B6E8CD-6477-46AF-9563-979ED6633EC4}" presName="hierChild5" presStyleCnt="0"/>
      <dgm:spPr/>
    </dgm:pt>
    <dgm:pt modelId="{F867D251-4C99-4525-939D-827A464EB2A4}" type="pres">
      <dgm:prSet presAssocID="{F747F9FE-1AD3-4C6A-865D-2988241E9B71}" presName="Name37" presStyleLbl="parChTrans1D2" presStyleIdx="1" presStyleCnt="2"/>
      <dgm:spPr/>
    </dgm:pt>
    <dgm:pt modelId="{1067228A-397F-4F4E-93D7-844BC0F80034}" type="pres">
      <dgm:prSet presAssocID="{86765A4B-35CB-42C8-A79D-C0AFB3C99694}" presName="hierRoot2" presStyleCnt="0">
        <dgm:presLayoutVars>
          <dgm:hierBranch val="init"/>
        </dgm:presLayoutVars>
      </dgm:prSet>
      <dgm:spPr/>
    </dgm:pt>
    <dgm:pt modelId="{B90D061D-109D-449C-9877-1C4472865F41}" type="pres">
      <dgm:prSet presAssocID="{86765A4B-35CB-42C8-A79D-C0AFB3C99694}" presName="rootComposite" presStyleCnt="0"/>
      <dgm:spPr/>
    </dgm:pt>
    <dgm:pt modelId="{D79ED746-8872-473D-8201-282DAE54711B}" type="pres">
      <dgm:prSet presAssocID="{86765A4B-35CB-42C8-A79D-C0AFB3C99694}" presName="rootText" presStyleLbl="node2" presStyleIdx="1" presStyleCnt="2" custScaleY="39942">
        <dgm:presLayoutVars>
          <dgm:chPref val="3"/>
        </dgm:presLayoutVars>
      </dgm:prSet>
      <dgm:spPr/>
    </dgm:pt>
    <dgm:pt modelId="{69DAF3C2-B820-4810-BF98-28C8A023A9BC}" type="pres">
      <dgm:prSet presAssocID="{86765A4B-35CB-42C8-A79D-C0AFB3C99694}" presName="rootConnector" presStyleLbl="node2" presStyleIdx="1" presStyleCnt="2"/>
      <dgm:spPr/>
    </dgm:pt>
    <dgm:pt modelId="{31412F17-8C57-4A66-AFC1-34F53AEF5D2D}" type="pres">
      <dgm:prSet presAssocID="{86765A4B-35CB-42C8-A79D-C0AFB3C99694}" presName="hierChild4" presStyleCnt="0"/>
      <dgm:spPr/>
    </dgm:pt>
    <dgm:pt modelId="{F9250EE5-4158-4A36-8DC3-2281F77CBA23}" type="pres">
      <dgm:prSet presAssocID="{86765A4B-35CB-42C8-A79D-C0AFB3C99694}" presName="hierChild5" presStyleCnt="0"/>
      <dgm:spPr/>
    </dgm:pt>
    <dgm:pt modelId="{C2F0BB7B-A098-428C-A5AA-48DC1AC6CCF8}" type="pres">
      <dgm:prSet presAssocID="{42E2FA6F-6C1D-4250-A7D7-289E46DF358C}" presName="hierChild3" presStyleCnt="0"/>
      <dgm:spPr/>
    </dgm:pt>
  </dgm:ptLst>
  <dgm:cxnLst>
    <dgm:cxn modelId="{1AFF8417-BFB1-4729-9A08-5A0EBEF6B25F}" type="presOf" srcId="{8CE02E53-9ADA-42E3-996A-348854875427}" destId="{C7C211A1-C48C-4FB5-B7F8-C12D4BC3116B}" srcOrd="0" destOrd="0" presId="urn:microsoft.com/office/officeart/2005/8/layout/orgChart1"/>
    <dgm:cxn modelId="{347DAD2E-BC0E-4FAB-8247-79028F4CC00A}" type="presOf" srcId="{86765A4B-35CB-42C8-A79D-C0AFB3C99694}" destId="{69DAF3C2-B820-4810-BF98-28C8A023A9BC}" srcOrd="1" destOrd="0" presId="urn:microsoft.com/office/officeart/2005/8/layout/orgChart1"/>
    <dgm:cxn modelId="{03429335-7116-4BA8-8D22-DF1F5FE95217}" type="presOf" srcId="{86765A4B-35CB-42C8-A79D-C0AFB3C99694}" destId="{D79ED746-8872-473D-8201-282DAE54711B}" srcOrd="0" destOrd="0" presId="urn:microsoft.com/office/officeart/2005/8/layout/orgChart1"/>
    <dgm:cxn modelId="{9EC06A38-0BFF-420D-9FEC-653B9431BDC1}" type="presOf" srcId="{F747F9FE-1AD3-4C6A-865D-2988241E9B71}" destId="{F867D251-4C99-4525-939D-827A464EB2A4}" srcOrd="0" destOrd="0" presId="urn:microsoft.com/office/officeart/2005/8/layout/orgChart1"/>
    <dgm:cxn modelId="{EC725F45-A3CA-40E0-AAB4-0FED7FA13084}" srcId="{8CE02E53-9ADA-42E3-996A-348854875427}" destId="{42E2FA6F-6C1D-4250-A7D7-289E46DF358C}" srcOrd="0" destOrd="0" parTransId="{F53A66A6-130D-4D4E-9E46-313431F6F93A}" sibTransId="{05C91BAB-CB12-4521-BEDD-2F078F782747}"/>
    <dgm:cxn modelId="{737B8D45-2D40-47DE-87A5-62271073193C}" type="presOf" srcId="{D6EF6030-B2CA-443C-9F59-1BF34A752D0A}" destId="{7220CC64-20B1-41E1-A0F9-709323DE4BED}" srcOrd="0" destOrd="0" presId="urn:microsoft.com/office/officeart/2005/8/layout/orgChart1"/>
    <dgm:cxn modelId="{6BF9F27B-AC7A-431B-A193-ABBEFC12BCC0}" srcId="{42E2FA6F-6C1D-4250-A7D7-289E46DF358C}" destId="{86765A4B-35CB-42C8-A79D-C0AFB3C99694}" srcOrd="1" destOrd="0" parTransId="{F747F9FE-1AD3-4C6A-865D-2988241E9B71}" sibTransId="{0D63B407-5B91-4EF5-A7B2-7DFACBD1A03B}"/>
    <dgm:cxn modelId="{A00E6099-5DF3-45C3-806F-8D6343F76C0C}" type="presOf" srcId="{D9B6E8CD-6477-46AF-9563-979ED6633EC4}" destId="{A867AFDB-3A1F-4090-B13E-C104C0CB4643}" srcOrd="1" destOrd="0" presId="urn:microsoft.com/office/officeart/2005/8/layout/orgChart1"/>
    <dgm:cxn modelId="{5B97B1A7-4832-47F1-9D8D-1B489CA04FFF}" type="presOf" srcId="{42E2FA6F-6C1D-4250-A7D7-289E46DF358C}" destId="{EB5B07CA-ECE1-4C28-9932-21225F55BE13}" srcOrd="1" destOrd="0" presId="urn:microsoft.com/office/officeart/2005/8/layout/orgChart1"/>
    <dgm:cxn modelId="{276DC3BE-9D0B-4BB6-BE4E-7C466F5F6F17}" srcId="{42E2FA6F-6C1D-4250-A7D7-289E46DF358C}" destId="{D9B6E8CD-6477-46AF-9563-979ED6633EC4}" srcOrd="0" destOrd="0" parTransId="{D6EF6030-B2CA-443C-9F59-1BF34A752D0A}" sibTransId="{9D0056D3-30F1-479A-BC3E-B9D0766C81C3}"/>
    <dgm:cxn modelId="{FA7332F4-9677-499E-9C71-A18E427432EE}" type="presOf" srcId="{42E2FA6F-6C1D-4250-A7D7-289E46DF358C}" destId="{E0A8685E-3202-424C-A3DC-ED9D5D533F7A}" srcOrd="0" destOrd="0" presId="urn:microsoft.com/office/officeart/2005/8/layout/orgChart1"/>
    <dgm:cxn modelId="{8C27C2FB-B590-4422-9B3F-52611144D69F}" type="presOf" srcId="{D9B6E8CD-6477-46AF-9563-979ED6633EC4}" destId="{BCFDE664-7E9B-4A8C-B3B8-5F4B1C34E462}" srcOrd="0" destOrd="0" presId="urn:microsoft.com/office/officeart/2005/8/layout/orgChart1"/>
    <dgm:cxn modelId="{0A727F71-163A-498D-BD1B-3AEDEEA3CCF6}" type="presParOf" srcId="{C7C211A1-C48C-4FB5-B7F8-C12D4BC3116B}" destId="{9F1809BC-F268-4CB7-8D0E-798CC5D14849}" srcOrd="0" destOrd="0" presId="urn:microsoft.com/office/officeart/2005/8/layout/orgChart1"/>
    <dgm:cxn modelId="{EB97F11D-C450-461B-A2C1-39E87BC4D78C}" type="presParOf" srcId="{9F1809BC-F268-4CB7-8D0E-798CC5D14849}" destId="{8423D82A-95E3-45BE-B388-A90A93663533}" srcOrd="0" destOrd="0" presId="urn:microsoft.com/office/officeart/2005/8/layout/orgChart1"/>
    <dgm:cxn modelId="{F32BC096-FEE7-47DD-BAE1-0EFA70B239F9}" type="presParOf" srcId="{8423D82A-95E3-45BE-B388-A90A93663533}" destId="{E0A8685E-3202-424C-A3DC-ED9D5D533F7A}" srcOrd="0" destOrd="0" presId="urn:microsoft.com/office/officeart/2005/8/layout/orgChart1"/>
    <dgm:cxn modelId="{7960E3D5-D364-4AFB-A911-2B484266C2D2}" type="presParOf" srcId="{8423D82A-95E3-45BE-B388-A90A93663533}" destId="{EB5B07CA-ECE1-4C28-9932-21225F55BE13}" srcOrd="1" destOrd="0" presId="urn:microsoft.com/office/officeart/2005/8/layout/orgChart1"/>
    <dgm:cxn modelId="{4ADCCF24-B37D-4D69-9DAC-643D204BBA5D}" type="presParOf" srcId="{9F1809BC-F268-4CB7-8D0E-798CC5D14849}" destId="{5D5FC431-F239-4F06-B160-9B79D00434A8}" srcOrd="1" destOrd="0" presId="urn:microsoft.com/office/officeart/2005/8/layout/orgChart1"/>
    <dgm:cxn modelId="{20DDD194-3B68-45AD-9457-1C4BF058918D}" type="presParOf" srcId="{5D5FC431-F239-4F06-B160-9B79D00434A8}" destId="{7220CC64-20B1-41E1-A0F9-709323DE4BED}" srcOrd="0" destOrd="0" presId="urn:microsoft.com/office/officeart/2005/8/layout/orgChart1"/>
    <dgm:cxn modelId="{CA8D2ED5-1E11-4A51-A0E2-F18C4CCB5C24}" type="presParOf" srcId="{5D5FC431-F239-4F06-B160-9B79D00434A8}" destId="{650C5D2A-D2B2-4A27-BFCE-44ECB8C49947}" srcOrd="1" destOrd="0" presId="urn:microsoft.com/office/officeart/2005/8/layout/orgChart1"/>
    <dgm:cxn modelId="{76A69A4E-9136-4ED1-904C-C235A008B609}" type="presParOf" srcId="{650C5D2A-D2B2-4A27-BFCE-44ECB8C49947}" destId="{ACDA694C-CBD5-430C-A5FD-ED8DE3F5861A}" srcOrd="0" destOrd="0" presId="urn:microsoft.com/office/officeart/2005/8/layout/orgChart1"/>
    <dgm:cxn modelId="{FD941B5D-EBE5-4277-95BA-E77207BBC0E8}" type="presParOf" srcId="{ACDA694C-CBD5-430C-A5FD-ED8DE3F5861A}" destId="{BCFDE664-7E9B-4A8C-B3B8-5F4B1C34E462}" srcOrd="0" destOrd="0" presId="urn:microsoft.com/office/officeart/2005/8/layout/orgChart1"/>
    <dgm:cxn modelId="{CD78E12D-022F-4588-A6DF-51C7FA632EE2}" type="presParOf" srcId="{ACDA694C-CBD5-430C-A5FD-ED8DE3F5861A}" destId="{A867AFDB-3A1F-4090-B13E-C104C0CB4643}" srcOrd="1" destOrd="0" presId="urn:microsoft.com/office/officeart/2005/8/layout/orgChart1"/>
    <dgm:cxn modelId="{02FE2261-81A4-4F56-80B9-84E4B9A54186}" type="presParOf" srcId="{650C5D2A-D2B2-4A27-BFCE-44ECB8C49947}" destId="{365D38D6-06E1-4C9F-B44B-98338B0D7908}" srcOrd="1" destOrd="0" presId="urn:microsoft.com/office/officeart/2005/8/layout/orgChart1"/>
    <dgm:cxn modelId="{BD52A1C9-D613-4B40-9706-9960AC6AD48E}" type="presParOf" srcId="{650C5D2A-D2B2-4A27-BFCE-44ECB8C49947}" destId="{81537A05-E28E-4BC5-8AEF-900DBA32D562}" srcOrd="2" destOrd="0" presId="urn:microsoft.com/office/officeart/2005/8/layout/orgChart1"/>
    <dgm:cxn modelId="{66BAD02F-FB69-4A30-BFF7-46755768D067}" type="presParOf" srcId="{5D5FC431-F239-4F06-B160-9B79D00434A8}" destId="{F867D251-4C99-4525-939D-827A464EB2A4}" srcOrd="2" destOrd="0" presId="urn:microsoft.com/office/officeart/2005/8/layout/orgChart1"/>
    <dgm:cxn modelId="{13CB3500-AAD2-4C29-B622-C97C3DECB63F}" type="presParOf" srcId="{5D5FC431-F239-4F06-B160-9B79D00434A8}" destId="{1067228A-397F-4F4E-93D7-844BC0F80034}" srcOrd="3" destOrd="0" presId="urn:microsoft.com/office/officeart/2005/8/layout/orgChart1"/>
    <dgm:cxn modelId="{C663EDED-0E98-428C-86E1-7AAA70D4ACFA}" type="presParOf" srcId="{1067228A-397F-4F4E-93D7-844BC0F80034}" destId="{B90D061D-109D-449C-9877-1C4472865F41}" srcOrd="0" destOrd="0" presId="urn:microsoft.com/office/officeart/2005/8/layout/orgChart1"/>
    <dgm:cxn modelId="{C41604A7-1DC5-43B4-A078-6D9ADFF60614}" type="presParOf" srcId="{B90D061D-109D-449C-9877-1C4472865F41}" destId="{D79ED746-8872-473D-8201-282DAE54711B}" srcOrd="0" destOrd="0" presId="urn:microsoft.com/office/officeart/2005/8/layout/orgChart1"/>
    <dgm:cxn modelId="{26E5B4A8-8443-4D5E-B1FC-628E0BD77C45}" type="presParOf" srcId="{B90D061D-109D-449C-9877-1C4472865F41}" destId="{69DAF3C2-B820-4810-BF98-28C8A023A9BC}" srcOrd="1" destOrd="0" presId="urn:microsoft.com/office/officeart/2005/8/layout/orgChart1"/>
    <dgm:cxn modelId="{5F848C05-05CA-4832-BE54-6D3983F0BB44}" type="presParOf" srcId="{1067228A-397F-4F4E-93D7-844BC0F80034}" destId="{31412F17-8C57-4A66-AFC1-34F53AEF5D2D}" srcOrd="1" destOrd="0" presId="urn:microsoft.com/office/officeart/2005/8/layout/orgChart1"/>
    <dgm:cxn modelId="{672EF6D3-177E-478B-9138-B6AAC24D5781}" type="presParOf" srcId="{1067228A-397F-4F4E-93D7-844BC0F80034}" destId="{F9250EE5-4158-4A36-8DC3-2281F77CBA23}" srcOrd="2" destOrd="0" presId="urn:microsoft.com/office/officeart/2005/8/layout/orgChart1"/>
    <dgm:cxn modelId="{386A083E-C8F3-48B3-8EB8-F8CAE4128965}" type="presParOf" srcId="{9F1809BC-F268-4CB7-8D0E-798CC5D14849}" destId="{C2F0BB7B-A098-428C-A5AA-48DC1AC6CC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49152-7EBF-49D9-86F7-95897551EAB8}">
      <dsp:nvSpPr>
        <dsp:cNvPr id="0" name=""/>
        <dsp:cNvSpPr/>
      </dsp:nvSpPr>
      <dsp:spPr>
        <a:xfrm>
          <a:off x="3772002" y="1948691"/>
          <a:ext cx="2476871" cy="214259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Oversight Minister</a:t>
          </a:r>
        </a:p>
      </dsp:txBody>
      <dsp:txXfrm>
        <a:off x="4182454" y="2303749"/>
        <a:ext cx="1655967" cy="1432478"/>
      </dsp:txXfrm>
    </dsp:sp>
    <dsp:sp modelId="{6CB08208-9D04-4E29-8D03-E1C73ABBBAFC}">
      <dsp:nvSpPr>
        <dsp:cNvPr id="0" name=""/>
        <dsp:cNvSpPr/>
      </dsp:nvSpPr>
      <dsp:spPr>
        <a:xfrm>
          <a:off x="5323000" y="923604"/>
          <a:ext cx="934516" cy="80520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72950-DED6-4154-84E9-CD93A6936321}">
      <dsp:nvSpPr>
        <dsp:cNvPr id="0" name=""/>
        <dsp:cNvSpPr/>
      </dsp:nvSpPr>
      <dsp:spPr>
        <a:xfrm>
          <a:off x="4000158" y="0"/>
          <a:ext cx="2029778" cy="1755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Local Minister</a:t>
          </a:r>
        </a:p>
      </dsp:txBody>
      <dsp:txXfrm>
        <a:off x="4336536" y="291006"/>
        <a:ext cx="1357022" cy="1173985"/>
      </dsp:txXfrm>
    </dsp:sp>
    <dsp:sp modelId="{7CB50754-A186-4048-91E4-362A9CEE776C}">
      <dsp:nvSpPr>
        <dsp:cNvPr id="0" name=""/>
        <dsp:cNvSpPr/>
      </dsp:nvSpPr>
      <dsp:spPr>
        <a:xfrm>
          <a:off x="6413653" y="2428918"/>
          <a:ext cx="934516" cy="80520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BD80F-DD5A-4C43-B347-56E0ABA17663}">
      <dsp:nvSpPr>
        <dsp:cNvPr id="0" name=""/>
        <dsp:cNvSpPr/>
      </dsp:nvSpPr>
      <dsp:spPr>
        <a:xfrm>
          <a:off x="5861701" y="1080056"/>
          <a:ext cx="2029778" cy="1755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Vicar/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Rector</a:t>
          </a:r>
        </a:p>
      </dsp:txBody>
      <dsp:txXfrm>
        <a:off x="6198079" y="1371062"/>
        <a:ext cx="1357022" cy="1173985"/>
      </dsp:txXfrm>
    </dsp:sp>
    <dsp:sp modelId="{79BD598C-BF16-4F63-9ED5-82245744CEF2}">
      <dsp:nvSpPr>
        <dsp:cNvPr id="0" name=""/>
        <dsp:cNvSpPr/>
      </dsp:nvSpPr>
      <dsp:spPr>
        <a:xfrm>
          <a:off x="5656015" y="4128133"/>
          <a:ext cx="934516" cy="80520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631FE-6324-4B04-B848-08621DBF1055}">
      <dsp:nvSpPr>
        <dsp:cNvPr id="0" name=""/>
        <dsp:cNvSpPr/>
      </dsp:nvSpPr>
      <dsp:spPr>
        <a:xfrm>
          <a:off x="5900611" y="3183864"/>
          <a:ext cx="2029778" cy="1755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Lay Minister</a:t>
          </a:r>
          <a:endParaRPr lang="en-GB" sz="2400" b="1" kern="1200" dirty="0"/>
        </a:p>
      </dsp:txBody>
      <dsp:txXfrm>
        <a:off x="6236989" y="3474870"/>
        <a:ext cx="1357022" cy="1173985"/>
      </dsp:txXfrm>
    </dsp:sp>
    <dsp:sp modelId="{81EA74E7-7388-4BEB-8DC4-04F64FBBDEBC}">
      <dsp:nvSpPr>
        <dsp:cNvPr id="0" name=""/>
        <dsp:cNvSpPr/>
      </dsp:nvSpPr>
      <dsp:spPr>
        <a:xfrm>
          <a:off x="3776611" y="4304518"/>
          <a:ext cx="934516" cy="80520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3CCCA-40D2-443A-A980-40A2584B9B82}">
      <dsp:nvSpPr>
        <dsp:cNvPr id="0" name=""/>
        <dsp:cNvSpPr/>
      </dsp:nvSpPr>
      <dsp:spPr>
        <a:xfrm>
          <a:off x="4000158" y="4284584"/>
          <a:ext cx="2029778" cy="1755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Pioneer Minister</a:t>
          </a:r>
          <a:endParaRPr lang="en-GB" sz="2400" b="1" kern="1200" dirty="0"/>
        </a:p>
      </dsp:txBody>
      <dsp:txXfrm>
        <a:off x="4336536" y="4575590"/>
        <a:ext cx="1357022" cy="1173985"/>
      </dsp:txXfrm>
    </dsp:sp>
    <dsp:sp modelId="{309DA1A5-3CB6-40B3-BCA1-4CCCF01AB371}">
      <dsp:nvSpPr>
        <dsp:cNvPr id="0" name=""/>
        <dsp:cNvSpPr/>
      </dsp:nvSpPr>
      <dsp:spPr>
        <a:xfrm>
          <a:off x="2668097" y="2799809"/>
          <a:ext cx="934516" cy="80520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2C5FA-CC4B-455E-8315-98E583AE3B00}">
      <dsp:nvSpPr>
        <dsp:cNvPr id="0" name=""/>
        <dsp:cNvSpPr/>
      </dsp:nvSpPr>
      <dsp:spPr>
        <a:xfrm>
          <a:off x="2129972" y="3204528"/>
          <a:ext cx="2029778" cy="1755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Chaplain</a:t>
          </a:r>
          <a:endParaRPr lang="en-GB" sz="2000" b="1" kern="1200" dirty="0"/>
        </a:p>
      </dsp:txBody>
      <dsp:txXfrm>
        <a:off x="2466350" y="3495534"/>
        <a:ext cx="1357022" cy="1173985"/>
      </dsp:txXfrm>
    </dsp:sp>
    <dsp:sp modelId="{CEB50FA8-A249-4003-A5B9-C568803A3532}">
      <dsp:nvSpPr>
        <dsp:cNvPr id="0" name=""/>
        <dsp:cNvSpPr/>
      </dsp:nvSpPr>
      <dsp:spPr>
        <a:xfrm>
          <a:off x="2129972" y="1077639"/>
          <a:ext cx="2029778" cy="1755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Operations Manager</a:t>
          </a:r>
          <a:endParaRPr lang="en-GB" sz="1800" b="1" kern="1200" dirty="0"/>
        </a:p>
      </dsp:txBody>
      <dsp:txXfrm>
        <a:off x="2466350" y="1368645"/>
        <a:ext cx="1357022" cy="1173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7D251-4C99-4525-939D-827A464EB2A4}">
      <dsp:nvSpPr>
        <dsp:cNvPr id="0" name=""/>
        <dsp:cNvSpPr/>
      </dsp:nvSpPr>
      <dsp:spPr>
        <a:xfrm>
          <a:off x="4365795" y="1598709"/>
          <a:ext cx="2723589" cy="936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220"/>
              </a:lnTo>
              <a:lnTo>
                <a:pt x="2723589" y="501220"/>
              </a:lnTo>
              <a:lnTo>
                <a:pt x="2723589" y="9363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0CC64-20B1-41E1-A0F9-709323DE4BED}">
      <dsp:nvSpPr>
        <dsp:cNvPr id="0" name=""/>
        <dsp:cNvSpPr/>
      </dsp:nvSpPr>
      <dsp:spPr>
        <a:xfrm>
          <a:off x="2074482" y="1598709"/>
          <a:ext cx="2291312" cy="936398"/>
        </a:xfrm>
        <a:custGeom>
          <a:avLst/>
          <a:gdLst/>
          <a:ahLst/>
          <a:cxnLst/>
          <a:rect l="0" t="0" r="0" b="0"/>
          <a:pathLst>
            <a:path>
              <a:moveTo>
                <a:pt x="2291312" y="0"/>
              </a:moveTo>
              <a:lnTo>
                <a:pt x="2291312" y="501220"/>
              </a:lnTo>
              <a:lnTo>
                <a:pt x="0" y="501220"/>
              </a:lnTo>
              <a:lnTo>
                <a:pt x="0" y="9363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8685E-3202-424C-A3DC-ED9D5D533F7A}">
      <dsp:nvSpPr>
        <dsp:cNvPr id="0" name=""/>
        <dsp:cNvSpPr/>
      </dsp:nvSpPr>
      <dsp:spPr>
        <a:xfrm>
          <a:off x="2293522" y="703404"/>
          <a:ext cx="4144547" cy="895305"/>
        </a:xfrm>
        <a:prstGeom prst="rect">
          <a:avLst/>
        </a:prstGeom>
        <a:solidFill>
          <a:srgbClr val="6D1D6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>
              <a:ln>
                <a:solidFill>
                  <a:schemeClr val="tx1"/>
                </a:solidFill>
              </a:ln>
            </a:rPr>
            <a:t>Oversight Ministry</a:t>
          </a:r>
        </a:p>
      </dsp:txBody>
      <dsp:txXfrm>
        <a:off x="2293522" y="703404"/>
        <a:ext cx="4144547" cy="895305"/>
      </dsp:txXfrm>
    </dsp:sp>
    <dsp:sp modelId="{BCFDE664-7E9B-4A8C-B3B8-5F4B1C34E462}">
      <dsp:nvSpPr>
        <dsp:cNvPr id="0" name=""/>
        <dsp:cNvSpPr/>
      </dsp:nvSpPr>
      <dsp:spPr>
        <a:xfrm>
          <a:off x="2209" y="2535107"/>
          <a:ext cx="4144547" cy="913976"/>
        </a:xfrm>
        <a:prstGeom prst="rect">
          <a:avLst/>
        </a:prstGeom>
        <a:solidFill>
          <a:srgbClr val="6D1D6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>
              <a:ln>
                <a:solidFill>
                  <a:schemeClr val="tx1"/>
                </a:solidFill>
              </a:ln>
            </a:rPr>
            <a:t>Sustainable</a:t>
          </a:r>
        </a:p>
      </dsp:txBody>
      <dsp:txXfrm>
        <a:off x="2209" y="2535107"/>
        <a:ext cx="4144547" cy="913976"/>
      </dsp:txXfrm>
    </dsp:sp>
    <dsp:sp modelId="{D79ED746-8872-473D-8201-282DAE54711B}">
      <dsp:nvSpPr>
        <dsp:cNvPr id="0" name=""/>
        <dsp:cNvSpPr/>
      </dsp:nvSpPr>
      <dsp:spPr>
        <a:xfrm>
          <a:off x="5017111" y="2535107"/>
          <a:ext cx="4144547" cy="827707"/>
        </a:xfrm>
        <a:prstGeom prst="rect">
          <a:avLst/>
        </a:prstGeom>
        <a:solidFill>
          <a:srgbClr val="6D1D6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>
              <a:ln>
                <a:solidFill>
                  <a:schemeClr val="tx1"/>
                </a:solidFill>
              </a:ln>
            </a:rPr>
            <a:t>Fruitful</a:t>
          </a:r>
        </a:p>
      </dsp:txBody>
      <dsp:txXfrm>
        <a:off x="5017111" y="2535107"/>
        <a:ext cx="4144547" cy="827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2399-2D15-DD53-8247-E7D554718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6ED61-5C99-90F1-804E-756D3FE9B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BC46-F6FD-E597-09C4-DF2E1B26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8025C-2609-2D4C-8EF4-414E0A70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3C701-A102-93C4-8B87-A55C1127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4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6435-3D6E-9B0A-ECDF-AB08E882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2E0E2-8B31-4B28-8787-D83F98E85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40036-087B-D387-E44F-BFB8F7E4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6F971-C7F2-4C12-0DAD-777D218A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7211-1CF1-719A-B18F-E67A4744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6E757-70B1-37D8-74F3-C4A43A1F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499A3-1B08-A505-6EA6-5D7124DCC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F10A7-EB10-DD42-DCC8-4F40E729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B5F0D-3B6C-BAD5-735C-22E97325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3D17F-82C2-76C9-A38F-4F5E8E50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4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EDBC-6F6D-FC62-B1A1-547C93D1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05380-35F4-AA80-1C5D-BEA7993A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60FE-3F02-04C1-6CA5-390D67F4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8408-6BBF-8C08-7DC4-D593E8B7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E775E-3867-5A75-D7C2-8571B083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6818-3DF9-273B-8E4B-7C73326D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66140-FD04-C13D-F0B9-3A5951DE5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20034-D2B2-51B0-C887-A605BD6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9575-F001-FD8E-6DAA-E8959F68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289AB-DE6F-505E-3031-B2D25476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7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D315-2FA5-46DC-621B-8F19461F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7F3C-31AC-8371-3576-81ADB40AA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707F5-6CB6-157A-6439-B29397FC3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B90BF-7FB5-1983-C78B-747925E1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42CD2-C937-E160-253F-42B3A79B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7EA35-E0CF-8002-16B6-BCD3349F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6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D42A-B549-A286-7BD3-6B16B0F2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DE745-E55F-B9E6-72DF-DE5B3938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39B2B-7D36-1201-73CD-E688E8641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B0D9D-4CB4-9789-BBE2-018EABC9D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7DF81-892D-7461-C710-8701AEA6C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FD5FE-9BCA-9E5B-2CA3-62C1418C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C01E3-C7BD-691F-BCD1-8785BA32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6B769-1424-4FB6-79BF-B503CFDD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82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3FEA-45B3-2C9A-A7E2-444336CF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5B003-075E-3C7C-BAA1-2D7F7F1F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CBC02-0A1C-CCD4-189B-5E283C88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E9A24-F238-3B19-7237-44982648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7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16DE6-92D5-FC2D-87B2-70051C26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607F2-3C20-613B-F3F1-9D932F52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EC948-9D0F-9662-53BA-DA5D9D23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9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7554-EE35-0EA0-AE19-D841730B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DB092-819E-5D88-35A0-CC00715F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1D29C-CC9A-516A-0F13-DBDE7ADD7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27D9D-6964-286A-06AC-42CA2403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AF10C-24AB-AA65-DB9D-1F5B6613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3C7AD-63ED-FD4B-0184-F8CBABE0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3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1B0B-694C-2D9E-EBA5-F95EE5CA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5B358-14E0-0DD1-A08C-65D32E970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AFF62-44F5-7A3C-2D98-4E49CAC15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DAD84-ACDC-A297-5154-8399AF49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856B4-1B94-5ED4-C7DE-FA6293D9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3617B-AF57-4FA6-7EC0-48A43C01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7F1A8-D46F-2548-3A9D-8C2CA889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66B56-0E21-80CE-4BA4-BE36517D3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99512-CD26-3A20-79B5-B484DD373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BE55F-2E9F-41EF-A5DA-5B580CD29618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FBE7A-E1B1-B1F9-164A-FA64718A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C378E-C521-0BD5-B13A-D32FD5868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0C639D-EB12-49CC-97B1-8599040EC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3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3b6tut8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EF038E-861A-3F4D-2E17-3BBF10A9C966}"/>
              </a:ext>
            </a:extLst>
          </p:cNvPr>
          <p:cNvSpPr txBox="1"/>
          <p:nvPr/>
        </p:nvSpPr>
        <p:spPr>
          <a:xfrm>
            <a:off x="1268074" y="921235"/>
            <a:ext cx="6978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The St. Piran Deanery Synod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60F36-6D73-F0CD-2FEF-EECEBBF7FFD2}"/>
              </a:ext>
            </a:extLst>
          </p:cNvPr>
          <p:cNvSpPr txBox="1"/>
          <p:nvPr/>
        </p:nvSpPr>
        <p:spPr>
          <a:xfrm>
            <a:off x="513271" y="6051303"/>
            <a:ext cx="27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22</a:t>
            </a:r>
            <a:r>
              <a:rPr lang="en-GB" baseline="30000"/>
              <a:t>nd</a:t>
            </a:r>
            <a:r>
              <a:rPr lang="en-GB"/>
              <a:t> March 2024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081AD-27DA-6F77-F930-5A01732EF65F}"/>
              </a:ext>
            </a:extLst>
          </p:cNvPr>
          <p:cNvSpPr txBox="1"/>
          <p:nvPr/>
        </p:nvSpPr>
        <p:spPr>
          <a:xfrm>
            <a:off x="1756041" y="2640824"/>
            <a:ext cx="5840083" cy="1938992"/>
          </a:xfrm>
          <a:prstGeom prst="rect">
            <a:avLst/>
          </a:prstGeom>
          <a:gradFill>
            <a:gsLst>
              <a:gs pos="0">
                <a:srgbClr val="6D1D63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Oversight and Local Ministry</a:t>
            </a:r>
          </a:p>
        </p:txBody>
      </p:sp>
      <p:pic>
        <p:nvPicPr>
          <p:cNvPr id="13" name="Picture 12" descr="Stained glass window with a religious figure">
            <a:extLst>
              <a:ext uri="{FF2B5EF4-FFF2-40B4-BE49-F238E27FC236}">
                <a16:creationId xmlns:a16="http://schemas.microsoft.com/office/drawing/2014/main" id="{D12C639D-CA3A-815B-1D5C-46599A374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13" y="971916"/>
            <a:ext cx="2874150" cy="397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973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709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Reality...</a:t>
            </a:r>
          </a:p>
        </p:txBody>
      </p:sp>
      <p:pic>
        <p:nvPicPr>
          <p:cNvPr id="24" name="Picture 23" descr="A map of a country&#10;&#10;Description automatically generated">
            <a:extLst>
              <a:ext uri="{FF2B5EF4-FFF2-40B4-BE49-F238E27FC236}">
                <a16:creationId xmlns:a16="http://schemas.microsoft.com/office/drawing/2014/main" id="{1D763DCF-1827-9422-F69A-566006D5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" y="2191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map of a country&#10;&#10;Description automatically generated">
            <a:extLst>
              <a:ext uri="{FF2B5EF4-FFF2-40B4-BE49-F238E27FC236}">
                <a16:creationId xmlns:a16="http://schemas.microsoft.com/office/drawing/2014/main" id="{586295C8-EBB6-0233-75B4-6914BA66D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8" y="2343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A map of a country&#10;&#10;Description automatically generated">
            <a:extLst>
              <a:ext uri="{FF2B5EF4-FFF2-40B4-BE49-F238E27FC236}">
                <a16:creationId xmlns:a16="http://schemas.microsoft.com/office/drawing/2014/main" id="{098BCCEF-A7EA-1E33-E6DC-9395A48AF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8" y="24959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map of a country&#10;&#10;Description automatically generated">
            <a:extLst>
              <a:ext uri="{FF2B5EF4-FFF2-40B4-BE49-F238E27FC236}">
                <a16:creationId xmlns:a16="http://schemas.microsoft.com/office/drawing/2014/main" id="{1C119563-D3AC-F4F7-89C5-59C967DC4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8" y="26483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A map of a country&#10;&#10;Description automatically generated">
            <a:extLst>
              <a:ext uri="{FF2B5EF4-FFF2-40B4-BE49-F238E27FC236}">
                <a16:creationId xmlns:a16="http://schemas.microsoft.com/office/drawing/2014/main" id="{A35A3F5F-904E-CDDC-08E7-C6462FCED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18" y="2800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cartoon of a church&#10;&#10;Description automatically generated">
            <a:extLst>
              <a:ext uri="{FF2B5EF4-FFF2-40B4-BE49-F238E27FC236}">
                <a16:creationId xmlns:a16="http://schemas.microsoft.com/office/drawing/2014/main" id="{ED71BA73-F6DB-5376-F24C-CE642933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5" y="2421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cartoon of a church&#10;&#10;Description automatically generated">
            <a:extLst>
              <a:ext uri="{FF2B5EF4-FFF2-40B4-BE49-F238E27FC236}">
                <a16:creationId xmlns:a16="http://schemas.microsoft.com/office/drawing/2014/main" id="{8498F266-ED42-6FE8-6EE5-062EED1E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5" y="2574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A cartoon of a church&#10;&#10;Description automatically generated">
            <a:extLst>
              <a:ext uri="{FF2B5EF4-FFF2-40B4-BE49-F238E27FC236}">
                <a16:creationId xmlns:a16="http://schemas.microsoft.com/office/drawing/2014/main" id="{E7DBAFD1-AC3D-8C2C-5B29-01C549AB9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25" y="27266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A cartoon of a church&#10;&#10;Description automatically generated">
            <a:extLst>
              <a:ext uri="{FF2B5EF4-FFF2-40B4-BE49-F238E27FC236}">
                <a16:creationId xmlns:a16="http://schemas.microsoft.com/office/drawing/2014/main" id="{07F04BB5-4496-06A5-A3D1-6A6019D18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25" y="28790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A cartoon of a church&#10;&#10;Description automatically generated">
            <a:extLst>
              <a:ext uri="{FF2B5EF4-FFF2-40B4-BE49-F238E27FC236}">
                <a16:creationId xmlns:a16="http://schemas.microsoft.com/office/drawing/2014/main" id="{A8765CDE-AF66-1B56-D183-19FBCE5FA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25" y="3031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A cartoon of a church&#10;&#10;Description automatically generated">
            <a:extLst>
              <a:ext uri="{FF2B5EF4-FFF2-40B4-BE49-F238E27FC236}">
                <a16:creationId xmlns:a16="http://schemas.microsoft.com/office/drawing/2014/main" id="{B69D71F5-24BA-2755-3945-F22BC47B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25" y="3183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A map of a country&#10;&#10;Description automatically generated">
            <a:extLst>
              <a:ext uri="{FF2B5EF4-FFF2-40B4-BE49-F238E27FC236}">
                <a16:creationId xmlns:a16="http://schemas.microsoft.com/office/drawing/2014/main" id="{513CF53B-48F3-B854-791F-717C8B05A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8" y="2953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urple cross in a circle&#10;&#10;Description automatically generated">
            <a:extLst>
              <a:ext uri="{FF2B5EF4-FFF2-40B4-BE49-F238E27FC236}">
                <a16:creationId xmlns:a16="http://schemas.microsoft.com/office/drawing/2014/main" id="{9A21685A-9CEB-A66F-BC75-5092B77BE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1" y="2276693"/>
            <a:ext cx="19052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709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Reality...</a:t>
            </a:r>
          </a:p>
        </p:txBody>
      </p:sp>
      <p:pic>
        <p:nvPicPr>
          <p:cNvPr id="24" name="Picture 23" descr="A map of a country&#10;&#10;Description automatically generated">
            <a:extLst>
              <a:ext uri="{FF2B5EF4-FFF2-40B4-BE49-F238E27FC236}">
                <a16:creationId xmlns:a16="http://schemas.microsoft.com/office/drawing/2014/main" id="{1D763DCF-1827-9422-F69A-566006D5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" y="2191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map of a country&#10;&#10;Description automatically generated">
            <a:extLst>
              <a:ext uri="{FF2B5EF4-FFF2-40B4-BE49-F238E27FC236}">
                <a16:creationId xmlns:a16="http://schemas.microsoft.com/office/drawing/2014/main" id="{586295C8-EBB6-0233-75B4-6914BA66D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8" y="2343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A map of a country&#10;&#10;Description automatically generated">
            <a:extLst>
              <a:ext uri="{FF2B5EF4-FFF2-40B4-BE49-F238E27FC236}">
                <a16:creationId xmlns:a16="http://schemas.microsoft.com/office/drawing/2014/main" id="{098BCCEF-A7EA-1E33-E6DC-9395A48AF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8" y="24959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map of a country&#10;&#10;Description automatically generated">
            <a:extLst>
              <a:ext uri="{FF2B5EF4-FFF2-40B4-BE49-F238E27FC236}">
                <a16:creationId xmlns:a16="http://schemas.microsoft.com/office/drawing/2014/main" id="{1C119563-D3AC-F4F7-89C5-59C967DC4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8" y="26483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A map of a country&#10;&#10;Description automatically generated">
            <a:extLst>
              <a:ext uri="{FF2B5EF4-FFF2-40B4-BE49-F238E27FC236}">
                <a16:creationId xmlns:a16="http://schemas.microsoft.com/office/drawing/2014/main" id="{A35A3F5F-904E-CDDC-08E7-C6462FCED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18" y="2800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cartoon of a church&#10;&#10;Description automatically generated">
            <a:extLst>
              <a:ext uri="{FF2B5EF4-FFF2-40B4-BE49-F238E27FC236}">
                <a16:creationId xmlns:a16="http://schemas.microsoft.com/office/drawing/2014/main" id="{ED71BA73-F6DB-5376-F24C-CE642933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5" y="2421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cartoon of a church&#10;&#10;Description automatically generated">
            <a:extLst>
              <a:ext uri="{FF2B5EF4-FFF2-40B4-BE49-F238E27FC236}">
                <a16:creationId xmlns:a16="http://schemas.microsoft.com/office/drawing/2014/main" id="{8498F266-ED42-6FE8-6EE5-062EED1E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5" y="2574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A cartoon of a church&#10;&#10;Description automatically generated">
            <a:extLst>
              <a:ext uri="{FF2B5EF4-FFF2-40B4-BE49-F238E27FC236}">
                <a16:creationId xmlns:a16="http://schemas.microsoft.com/office/drawing/2014/main" id="{E7DBAFD1-AC3D-8C2C-5B29-01C549AB9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25" y="27266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A cartoon of a church&#10;&#10;Description automatically generated">
            <a:extLst>
              <a:ext uri="{FF2B5EF4-FFF2-40B4-BE49-F238E27FC236}">
                <a16:creationId xmlns:a16="http://schemas.microsoft.com/office/drawing/2014/main" id="{07F04BB5-4496-06A5-A3D1-6A6019D18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25" y="28790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A cartoon of a church&#10;&#10;Description automatically generated">
            <a:extLst>
              <a:ext uri="{FF2B5EF4-FFF2-40B4-BE49-F238E27FC236}">
                <a16:creationId xmlns:a16="http://schemas.microsoft.com/office/drawing/2014/main" id="{A8765CDE-AF66-1B56-D183-19FBCE5FA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25" y="3031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A cartoon of a church&#10;&#10;Description automatically generated">
            <a:extLst>
              <a:ext uri="{FF2B5EF4-FFF2-40B4-BE49-F238E27FC236}">
                <a16:creationId xmlns:a16="http://schemas.microsoft.com/office/drawing/2014/main" id="{B69D71F5-24BA-2755-3945-F22BC47B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25" y="3183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A cartoon of a church&#10;&#10;Description automatically generated">
            <a:extLst>
              <a:ext uri="{FF2B5EF4-FFF2-40B4-BE49-F238E27FC236}">
                <a16:creationId xmlns:a16="http://schemas.microsoft.com/office/drawing/2014/main" id="{8BA7D278-14F5-3876-AD6B-CC7F2DC95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25" y="3336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A map of a country&#10;&#10;Description automatically generated">
            <a:extLst>
              <a:ext uri="{FF2B5EF4-FFF2-40B4-BE49-F238E27FC236}">
                <a16:creationId xmlns:a16="http://schemas.microsoft.com/office/drawing/2014/main" id="{513CF53B-48F3-B854-791F-717C8B05A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8" y="2953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 descr="A map of a country&#10;&#10;Description automatically generated">
            <a:extLst>
              <a:ext uri="{FF2B5EF4-FFF2-40B4-BE49-F238E27FC236}">
                <a16:creationId xmlns:a16="http://schemas.microsoft.com/office/drawing/2014/main" id="{AE7FDCDB-CCC3-8B1E-6EF8-5F8E00026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18" y="3105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urple cross in a circle&#10;&#10;Description automatically generated">
            <a:extLst>
              <a:ext uri="{FF2B5EF4-FFF2-40B4-BE49-F238E27FC236}">
                <a16:creationId xmlns:a16="http://schemas.microsoft.com/office/drawing/2014/main" id="{9A21685A-9CEB-A66F-BC75-5092B77BE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1" y="2276693"/>
            <a:ext cx="19052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709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Reality...</a:t>
            </a:r>
          </a:p>
        </p:txBody>
      </p:sp>
      <p:pic>
        <p:nvPicPr>
          <p:cNvPr id="24" name="Picture 23" descr="A map of a country&#10;&#10;Description automatically generated">
            <a:extLst>
              <a:ext uri="{FF2B5EF4-FFF2-40B4-BE49-F238E27FC236}">
                <a16:creationId xmlns:a16="http://schemas.microsoft.com/office/drawing/2014/main" id="{1D763DCF-1827-9422-F69A-566006D5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" y="2191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map of a country&#10;&#10;Description automatically generated">
            <a:extLst>
              <a:ext uri="{FF2B5EF4-FFF2-40B4-BE49-F238E27FC236}">
                <a16:creationId xmlns:a16="http://schemas.microsoft.com/office/drawing/2014/main" id="{586295C8-EBB6-0233-75B4-6914BA66D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8" y="2343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A map of a country&#10;&#10;Description automatically generated">
            <a:extLst>
              <a:ext uri="{FF2B5EF4-FFF2-40B4-BE49-F238E27FC236}">
                <a16:creationId xmlns:a16="http://schemas.microsoft.com/office/drawing/2014/main" id="{098BCCEF-A7EA-1E33-E6DC-9395A48AF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8" y="24959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map of a country&#10;&#10;Description automatically generated">
            <a:extLst>
              <a:ext uri="{FF2B5EF4-FFF2-40B4-BE49-F238E27FC236}">
                <a16:creationId xmlns:a16="http://schemas.microsoft.com/office/drawing/2014/main" id="{1C119563-D3AC-F4F7-89C5-59C967DC4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8" y="26483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A map of a country&#10;&#10;Description automatically generated">
            <a:extLst>
              <a:ext uri="{FF2B5EF4-FFF2-40B4-BE49-F238E27FC236}">
                <a16:creationId xmlns:a16="http://schemas.microsoft.com/office/drawing/2014/main" id="{A35A3F5F-904E-CDDC-08E7-C6462FCED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18" y="2800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cartoon of a church&#10;&#10;Description automatically generated">
            <a:extLst>
              <a:ext uri="{FF2B5EF4-FFF2-40B4-BE49-F238E27FC236}">
                <a16:creationId xmlns:a16="http://schemas.microsoft.com/office/drawing/2014/main" id="{ED71BA73-F6DB-5376-F24C-CE642933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5" y="2421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cartoon of a church&#10;&#10;Description automatically generated">
            <a:extLst>
              <a:ext uri="{FF2B5EF4-FFF2-40B4-BE49-F238E27FC236}">
                <a16:creationId xmlns:a16="http://schemas.microsoft.com/office/drawing/2014/main" id="{8498F266-ED42-6FE8-6EE5-062EED1E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5" y="2574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A cartoon of a church&#10;&#10;Description automatically generated">
            <a:extLst>
              <a:ext uri="{FF2B5EF4-FFF2-40B4-BE49-F238E27FC236}">
                <a16:creationId xmlns:a16="http://schemas.microsoft.com/office/drawing/2014/main" id="{E7DBAFD1-AC3D-8C2C-5B29-01C549AB9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25" y="27266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A cartoon of a church&#10;&#10;Description automatically generated">
            <a:extLst>
              <a:ext uri="{FF2B5EF4-FFF2-40B4-BE49-F238E27FC236}">
                <a16:creationId xmlns:a16="http://schemas.microsoft.com/office/drawing/2014/main" id="{07F04BB5-4496-06A5-A3D1-6A6019D18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25" y="28790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A cartoon of a church&#10;&#10;Description automatically generated">
            <a:extLst>
              <a:ext uri="{FF2B5EF4-FFF2-40B4-BE49-F238E27FC236}">
                <a16:creationId xmlns:a16="http://schemas.microsoft.com/office/drawing/2014/main" id="{A8765CDE-AF66-1B56-D183-19FBCE5FA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25" y="3031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A cartoon of a church&#10;&#10;Description automatically generated">
            <a:extLst>
              <a:ext uri="{FF2B5EF4-FFF2-40B4-BE49-F238E27FC236}">
                <a16:creationId xmlns:a16="http://schemas.microsoft.com/office/drawing/2014/main" id="{B69D71F5-24BA-2755-3945-F22BC47B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25" y="3183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A cartoon of a church&#10;&#10;Description automatically generated">
            <a:extLst>
              <a:ext uri="{FF2B5EF4-FFF2-40B4-BE49-F238E27FC236}">
                <a16:creationId xmlns:a16="http://schemas.microsoft.com/office/drawing/2014/main" id="{8BA7D278-14F5-3876-AD6B-CC7F2DC95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25" y="3336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cartoon of a church&#10;&#10;Description automatically generated">
            <a:extLst>
              <a:ext uri="{FF2B5EF4-FFF2-40B4-BE49-F238E27FC236}">
                <a16:creationId xmlns:a16="http://schemas.microsoft.com/office/drawing/2014/main" id="{9DD6FBAC-F163-8936-BA4C-3CBF09E5D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25" y="34886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A map of a country&#10;&#10;Description automatically generated">
            <a:extLst>
              <a:ext uri="{FF2B5EF4-FFF2-40B4-BE49-F238E27FC236}">
                <a16:creationId xmlns:a16="http://schemas.microsoft.com/office/drawing/2014/main" id="{513CF53B-48F3-B854-791F-717C8B05A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8" y="2953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 descr="A map of a country&#10;&#10;Description automatically generated">
            <a:extLst>
              <a:ext uri="{FF2B5EF4-FFF2-40B4-BE49-F238E27FC236}">
                <a16:creationId xmlns:a16="http://schemas.microsoft.com/office/drawing/2014/main" id="{AE7FDCDB-CCC3-8B1E-6EF8-5F8E00026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18" y="3105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 map of a country&#10;&#10;Description automatically generated">
            <a:extLst>
              <a:ext uri="{FF2B5EF4-FFF2-40B4-BE49-F238E27FC236}">
                <a16:creationId xmlns:a16="http://schemas.microsoft.com/office/drawing/2014/main" id="{D79A24D9-95CA-E272-49F3-7879BD4BD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18" y="32579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urple cross in a circle&#10;&#10;Description automatically generated">
            <a:extLst>
              <a:ext uri="{FF2B5EF4-FFF2-40B4-BE49-F238E27FC236}">
                <a16:creationId xmlns:a16="http://schemas.microsoft.com/office/drawing/2014/main" id="{9A21685A-9CEB-A66F-BC75-5092B77BE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1" y="2276693"/>
            <a:ext cx="19052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9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709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Reality...</a:t>
            </a:r>
          </a:p>
        </p:txBody>
      </p:sp>
      <p:pic>
        <p:nvPicPr>
          <p:cNvPr id="24" name="Picture 23" descr="A map of a country&#10;&#10;Description automatically generated">
            <a:extLst>
              <a:ext uri="{FF2B5EF4-FFF2-40B4-BE49-F238E27FC236}">
                <a16:creationId xmlns:a16="http://schemas.microsoft.com/office/drawing/2014/main" id="{1D763DCF-1827-9422-F69A-566006D5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" y="2191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map of a country&#10;&#10;Description automatically generated">
            <a:extLst>
              <a:ext uri="{FF2B5EF4-FFF2-40B4-BE49-F238E27FC236}">
                <a16:creationId xmlns:a16="http://schemas.microsoft.com/office/drawing/2014/main" id="{586295C8-EBB6-0233-75B4-6914BA66D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8" y="2343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A map of a country&#10;&#10;Description automatically generated">
            <a:extLst>
              <a:ext uri="{FF2B5EF4-FFF2-40B4-BE49-F238E27FC236}">
                <a16:creationId xmlns:a16="http://schemas.microsoft.com/office/drawing/2014/main" id="{098BCCEF-A7EA-1E33-E6DC-9395A48AF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8" y="24959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map of a country&#10;&#10;Description automatically generated">
            <a:extLst>
              <a:ext uri="{FF2B5EF4-FFF2-40B4-BE49-F238E27FC236}">
                <a16:creationId xmlns:a16="http://schemas.microsoft.com/office/drawing/2014/main" id="{1C119563-D3AC-F4F7-89C5-59C967DC4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8" y="26483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A map of a country&#10;&#10;Description automatically generated">
            <a:extLst>
              <a:ext uri="{FF2B5EF4-FFF2-40B4-BE49-F238E27FC236}">
                <a16:creationId xmlns:a16="http://schemas.microsoft.com/office/drawing/2014/main" id="{A35A3F5F-904E-CDDC-08E7-C6462FCED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18" y="2800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cartoon of a church&#10;&#10;Description automatically generated">
            <a:extLst>
              <a:ext uri="{FF2B5EF4-FFF2-40B4-BE49-F238E27FC236}">
                <a16:creationId xmlns:a16="http://schemas.microsoft.com/office/drawing/2014/main" id="{ED71BA73-F6DB-5376-F24C-CE642933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5" y="2421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cartoon of a church&#10;&#10;Description automatically generated">
            <a:extLst>
              <a:ext uri="{FF2B5EF4-FFF2-40B4-BE49-F238E27FC236}">
                <a16:creationId xmlns:a16="http://schemas.microsoft.com/office/drawing/2014/main" id="{8498F266-ED42-6FE8-6EE5-062EED1E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5" y="2574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A cartoon of a church&#10;&#10;Description automatically generated">
            <a:extLst>
              <a:ext uri="{FF2B5EF4-FFF2-40B4-BE49-F238E27FC236}">
                <a16:creationId xmlns:a16="http://schemas.microsoft.com/office/drawing/2014/main" id="{E7DBAFD1-AC3D-8C2C-5B29-01C549AB9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25" y="27266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A cartoon of a church&#10;&#10;Description automatically generated">
            <a:extLst>
              <a:ext uri="{FF2B5EF4-FFF2-40B4-BE49-F238E27FC236}">
                <a16:creationId xmlns:a16="http://schemas.microsoft.com/office/drawing/2014/main" id="{07F04BB5-4496-06A5-A3D1-6A6019D18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25" y="28790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A cartoon of a church&#10;&#10;Description automatically generated">
            <a:extLst>
              <a:ext uri="{FF2B5EF4-FFF2-40B4-BE49-F238E27FC236}">
                <a16:creationId xmlns:a16="http://schemas.microsoft.com/office/drawing/2014/main" id="{A8765CDE-AF66-1B56-D183-19FBCE5FA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25" y="3031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A cartoon of a church&#10;&#10;Description automatically generated">
            <a:extLst>
              <a:ext uri="{FF2B5EF4-FFF2-40B4-BE49-F238E27FC236}">
                <a16:creationId xmlns:a16="http://schemas.microsoft.com/office/drawing/2014/main" id="{B69D71F5-24BA-2755-3945-F22BC47B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25" y="3183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A cartoon of a church&#10;&#10;Description automatically generated">
            <a:extLst>
              <a:ext uri="{FF2B5EF4-FFF2-40B4-BE49-F238E27FC236}">
                <a16:creationId xmlns:a16="http://schemas.microsoft.com/office/drawing/2014/main" id="{8BA7D278-14F5-3876-AD6B-CC7F2DC95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25" y="3336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cartoon of a church&#10;&#10;Description automatically generated">
            <a:extLst>
              <a:ext uri="{FF2B5EF4-FFF2-40B4-BE49-F238E27FC236}">
                <a16:creationId xmlns:a16="http://schemas.microsoft.com/office/drawing/2014/main" id="{9DD6FBAC-F163-8936-BA4C-3CBF09E5D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25" y="34886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A map of a country&#10;&#10;Description automatically generated">
            <a:extLst>
              <a:ext uri="{FF2B5EF4-FFF2-40B4-BE49-F238E27FC236}">
                <a16:creationId xmlns:a16="http://schemas.microsoft.com/office/drawing/2014/main" id="{513CF53B-48F3-B854-791F-717C8B05A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8" y="2953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 descr="A map of a country&#10;&#10;Description automatically generated">
            <a:extLst>
              <a:ext uri="{FF2B5EF4-FFF2-40B4-BE49-F238E27FC236}">
                <a16:creationId xmlns:a16="http://schemas.microsoft.com/office/drawing/2014/main" id="{AE7FDCDB-CCC3-8B1E-6EF8-5F8E00026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18" y="3105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 map of a country&#10;&#10;Description automatically generated">
            <a:extLst>
              <a:ext uri="{FF2B5EF4-FFF2-40B4-BE49-F238E27FC236}">
                <a16:creationId xmlns:a16="http://schemas.microsoft.com/office/drawing/2014/main" id="{D79A24D9-95CA-E272-49F3-7879BD4BD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18" y="32579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E28A15-B9EC-5B55-3ACE-27306C6FF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050">
            <a:off x="9203494" y="1845069"/>
            <a:ext cx="2843239" cy="28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4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86DC6180-2749-5719-C924-804557DED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r="14360"/>
          <a:stretch/>
        </p:blipFill>
        <p:spPr>
          <a:xfrm>
            <a:off x="1679511" y="571015"/>
            <a:ext cx="8664385" cy="497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922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2DC8-E07B-0E55-87AA-860B085E0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774" y="1582930"/>
            <a:ext cx="5604125" cy="36921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12 Deanery Plans </a:t>
            </a:r>
            <a:r>
              <a:rPr lang="en-GB" dirty="0"/>
              <a:t>for a </a:t>
            </a:r>
            <a:r>
              <a:rPr lang="en-GB" b="1" dirty="0">
                <a:ln w="0">
                  <a:solidFill>
                    <a:srgbClr val="6D1D63"/>
                  </a:solidFill>
                </a:ln>
                <a:solidFill>
                  <a:srgbClr val="6D1D6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fruitful</a:t>
            </a:r>
            <a:r>
              <a:rPr lang="en-GB" dirty="0"/>
              <a:t> and </a:t>
            </a:r>
            <a:r>
              <a:rPr lang="en-GB" b="1" dirty="0">
                <a:ln>
                  <a:solidFill>
                    <a:srgbClr val="6D1D63"/>
                  </a:solidFill>
                </a:ln>
                <a:solidFill>
                  <a:srgbClr val="6D1D63"/>
                </a:solidFill>
              </a:rPr>
              <a:t>sustainable</a:t>
            </a:r>
            <a:r>
              <a:rPr lang="en-GB" dirty="0"/>
              <a:t> future.</a:t>
            </a:r>
          </a:p>
        </p:txBody>
      </p:sp>
      <p:pic>
        <p:nvPicPr>
          <p:cNvPr id="11" name="Picture 10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D612AD76-ED49-85DF-42F3-7A564C7B3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64" y="620209"/>
            <a:ext cx="4945462" cy="40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4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the word person&#10;&#10;Description automatically generated">
            <a:extLst>
              <a:ext uri="{FF2B5EF4-FFF2-40B4-BE49-F238E27FC236}">
                <a16:creationId xmlns:a16="http://schemas.microsoft.com/office/drawing/2014/main" id="{E1D54B77-1F32-F1BC-DAE5-EF7873AD4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8" t="3726" r="19499" b="5725"/>
          <a:stretch/>
        </p:blipFill>
        <p:spPr>
          <a:xfrm>
            <a:off x="3254917" y="492550"/>
            <a:ext cx="5682166" cy="58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religious leader&#10;&#10;Description automatically generated with medium confidence">
            <a:extLst>
              <a:ext uri="{FF2B5EF4-FFF2-40B4-BE49-F238E27FC236}">
                <a16:creationId xmlns:a16="http://schemas.microsoft.com/office/drawing/2014/main" id="{4E35BA8B-4C7A-A5FE-6660-086AD9A95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2720" r="18196" b="6492"/>
          <a:stretch/>
        </p:blipFill>
        <p:spPr>
          <a:xfrm>
            <a:off x="3147673" y="455997"/>
            <a:ext cx="5896653" cy="59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047443-C17F-95B9-8DF2-7D37B62D9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A group of people with buildings and a cross">
            <a:extLst>
              <a:ext uri="{FF2B5EF4-FFF2-40B4-BE49-F238E27FC236}">
                <a16:creationId xmlns:a16="http://schemas.microsoft.com/office/drawing/2014/main" id="{60709D1A-959F-2528-E1EC-B97E45EEE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2" b="4132"/>
          <a:stretch/>
        </p:blipFill>
        <p:spPr>
          <a:xfrm>
            <a:off x="1582617" y="1360963"/>
            <a:ext cx="10140905" cy="4078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566E04-A3FF-6239-B1A7-AED8827C34A2}"/>
              </a:ext>
            </a:extLst>
          </p:cNvPr>
          <p:cNvSpPr txBox="1"/>
          <p:nvPr/>
        </p:nvSpPr>
        <p:spPr>
          <a:xfrm>
            <a:off x="406152" y="6179067"/>
            <a:ext cx="8194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inion-pro"/>
              </a:rPr>
              <a:t>Illustration from a 2019 consultation document: Towards a generous and flourishing Diocese of Sheffield in 2025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A pink sky with clouds&#10;&#10;Description automatically generated">
            <a:extLst>
              <a:ext uri="{FF2B5EF4-FFF2-40B4-BE49-F238E27FC236}">
                <a16:creationId xmlns:a16="http://schemas.microsoft.com/office/drawing/2014/main" id="{35717318-746B-D11E-AC8A-1E07E342E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7" y="1171532"/>
            <a:ext cx="3076037" cy="62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A02F12-4053-5E57-7D53-646EC05A605D}"/>
              </a:ext>
            </a:extLst>
          </p:cNvPr>
          <p:cNvSpPr txBox="1"/>
          <p:nvPr/>
        </p:nvSpPr>
        <p:spPr>
          <a:xfrm>
            <a:off x="1582617" y="367661"/>
            <a:ext cx="4901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The Way...</a:t>
            </a:r>
          </a:p>
        </p:txBody>
      </p:sp>
      <p:pic>
        <p:nvPicPr>
          <p:cNvPr id="18" name="Picture 17" descr="A logo with a plane and text&#10;&#10;Description automatically generated">
            <a:extLst>
              <a:ext uri="{FF2B5EF4-FFF2-40B4-BE49-F238E27FC236}">
                <a16:creationId xmlns:a16="http://schemas.microsoft.com/office/drawing/2014/main" id="{499CA6FF-7BD6-0A6B-1B62-1824779D4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74" y="2328953"/>
            <a:ext cx="1923248" cy="24141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05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1EBDB8-31C4-3A3A-2D13-BB8050AA4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705400"/>
              </p:ext>
            </p:extLst>
          </p:nvPr>
        </p:nvGraphicFramePr>
        <p:xfrm>
          <a:off x="591129" y="408709"/>
          <a:ext cx="10021453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3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E1C73DF-EB25-1ABF-257E-630E679C2306}"/>
              </a:ext>
            </a:extLst>
          </p:cNvPr>
          <p:cNvSpPr txBox="1"/>
          <p:nvPr/>
        </p:nvSpPr>
        <p:spPr>
          <a:xfrm>
            <a:off x="443345" y="6098702"/>
            <a:ext cx="8386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inion-pro"/>
              </a:rPr>
              <a:t>Illustration from a 2019 consultation document: Towards a generous and flourishing Diocese of Sheffield in 2025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5" descr="A newsletter with a couple of men&#10;&#10;Description automatically generated">
            <a:extLst>
              <a:ext uri="{FF2B5EF4-FFF2-40B4-BE49-F238E27FC236}">
                <a16:creationId xmlns:a16="http://schemas.microsoft.com/office/drawing/2014/main" id="{AA834DCF-B1E3-1ADC-F3D7-5A48E9CD2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94" r="733" b="74276"/>
          <a:stretch/>
        </p:blipFill>
        <p:spPr>
          <a:xfrm>
            <a:off x="8557359" y="2774373"/>
            <a:ext cx="1733720" cy="1764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cartoon of people and a church&#10;&#10;Description automatically generated">
            <a:extLst>
              <a:ext uri="{FF2B5EF4-FFF2-40B4-BE49-F238E27FC236}">
                <a16:creationId xmlns:a16="http://schemas.microsoft.com/office/drawing/2014/main" id="{29EE67B1-17BF-EF6C-3AB6-C4182D5739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9"/>
          <a:stretch/>
        </p:blipFill>
        <p:spPr>
          <a:xfrm>
            <a:off x="1682209" y="1510191"/>
            <a:ext cx="10036906" cy="38592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3A5DE9-5243-2CDE-5064-4F7D7B2DD16B}"/>
              </a:ext>
            </a:extLst>
          </p:cNvPr>
          <p:cNvSpPr txBox="1"/>
          <p:nvPr/>
        </p:nvSpPr>
        <p:spPr>
          <a:xfrm>
            <a:off x="1508146" y="482299"/>
            <a:ext cx="9940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Inherited Expectation…</a:t>
            </a:r>
          </a:p>
        </p:txBody>
      </p:sp>
    </p:spTree>
    <p:extLst>
      <p:ext uri="{BB962C8B-B14F-4D97-AF65-F5344CB8AC3E}">
        <p14:creationId xmlns:p14="http://schemas.microsoft.com/office/powerpoint/2010/main" val="424039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085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167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372600" y="-5555945"/>
            <a:ext cx="28871770" cy="1620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B9EB8615-3BBA-7345-8833-62AFBC3DA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66999"/>
            <a:ext cx="11680370" cy="116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89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62200" y="-13267430"/>
            <a:ext cx="35215286" cy="197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8AC7BA9E-2668-0A13-85B7-BD7B6C8BE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205" y="-3871241"/>
            <a:ext cx="13632062" cy="136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44512" y="365125"/>
            <a:ext cx="23919801" cy="1342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7A7116A3-2D3F-A9AB-B24B-65AE2F3C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2752">
            <a:off x="228601" y="-4114800"/>
            <a:ext cx="11734800" cy="1508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7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407141" y="-4996545"/>
            <a:ext cx="27760941" cy="1557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CBA80B29-7556-6643-01F7-31A1BFD7F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60" y="-1631283"/>
            <a:ext cx="9436340" cy="94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696339" y="1027906"/>
            <a:ext cx="28082447" cy="1575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232B07AA-E3F0-6119-7E7C-C390365E8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7769" y="-3211285"/>
            <a:ext cx="9481457" cy="125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2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10481" y="-1908573"/>
            <a:ext cx="28082447" cy="1575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675A68E9-984D-3163-AFCF-4CA6A0B6B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8106">
            <a:off x="-1956364" y="-3597643"/>
            <a:ext cx="14323682" cy="146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536378" y="1027906"/>
            <a:ext cx="34251546" cy="1921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F4498FBF-E4D6-DC9C-5A7A-99B71DE08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2060"/>
            <a:ext cx="10515599" cy="42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76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30" y="-6654743"/>
            <a:ext cx="29745161" cy="1669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2587E7D0-8F09-B817-26D1-A9D237D12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457" y="-1306285"/>
            <a:ext cx="8923137" cy="94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70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11851" y="-10197986"/>
            <a:ext cx="29745161" cy="1669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2587E7D0-8F09-B817-26D1-A9D237D12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829" y="-2481943"/>
            <a:ext cx="12360729" cy="116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3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670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Reality…</a:t>
            </a:r>
          </a:p>
        </p:txBody>
      </p:sp>
      <p:pic>
        <p:nvPicPr>
          <p:cNvPr id="3" name="Picture 2" descr="A purple cross in a circle&#10;&#10;Description automatically generated">
            <a:extLst>
              <a:ext uri="{FF2B5EF4-FFF2-40B4-BE49-F238E27FC236}">
                <a16:creationId xmlns:a16="http://schemas.microsoft.com/office/drawing/2014/main" id="{9A21685A-9CEB-A66F-BC75-5092B77BE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1" y="2276693"/>
            <a:ext cx="19052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7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059093" y="-14237101"/>
            <a:ext cx="35022783" cy="1965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2587E7D0-8F09-B817-26D1-A9D237D12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454" y="-1273628"/>
            <a:ext cx="15193308" cy="94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1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0F65-5F64-A733-032C-2ACC938D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7B73064E-97AB-8987-BC65-57ADD78A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085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225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8B75D-F758-BAA6-85EA-3B26751D9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558" y="1541425"/>
            <a:ext cx="6755921" cy="4702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Sens </a:t>
            </a:r>
            <a:r>
              <a:rPr lang="en-US" sz="4000" dirty="0" err="1"/>
              <a:t>Kernewek</a:t>
            </a:r>
            <a:r>
              <a:rPr lang="en-US" sz="4000" dirty="0"/>
              <a:t> is a community of women and men exploring a call to local church leadership. </a:t>
            </a:r>
          </a:p>
          <a:p>
            <a:pPr marL="0" indent="0" algn="ctr">
              <a:buNone/>
            </a:pPr>
            <a:r>
              <a:rPr lang="en-US" sz="4000" dirty="0"/>
              <a:t>It is designed to be a group in which people learn together and discern together. </a:t>
            </a:r>
          </a:p>
        </p:txBody>
      </p:sp>
      <p:pic>
        <p:nvPicPr>
          <p:cNvPr id="5" name="Picture 4" descr="A blue circle with white text and hands in a circle&#10;&#10;Description automatically generated">
            <a:extLst>
              <a:ext uri="{FF2B5EF4-FFF2-40B4-BE49-F238E27FC236}">
                <a16:creationId xmlns:a16="http://schemas.microsoft.com/office/drawing/2014/main" id="{08770B7E-A554-76B3-E3F7-047CED78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7549"/>
            <a:ext cx="3388128" cy="3348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EDE4E-C5CF-A292-C8D9-6D8F27012109}"/>
              </a:ext>
            </a:extLst>
          </p:cNvPr>
          <p:cNvSpPr txBox="1"/>
          <p:nvPr/>
        </p:nvSpPr>
        <p:spPr>
          <a:xfrm>
            <a:off x="1603038" y="458980"/>
            <a:ext cx="4982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Lay Training...</a:t>
            </a:r>
          </a:p>
        </p:txBody>
      </p:sp>
    </p:spTree>
    <p:extLst>
      <p:ext uri="{BB962C8B-B14F-4D97-AF65-F5344CB8AC3E}">
        <p14:creationId xmlns:p14="http://schemas.microsoft.com/office/powerpoint/2010/main" val="13758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9C1736-1775-6381-C2A5-A73CFCE43D0D}"/>
              </a:ext>
            </a:extLst>
          </p:cNvPr>
          <p:cNvSpPr txBox="1"/>
          <p:nvPr/>
        </p:nvSpPr>
        <p:spPr>
          <a:xfrm>
            <a:off x="1767088" y="721167"/>
            <a:ext cx="8657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sort of church is God calling you to be...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3A62BAF-C0C8-24EB-9EEC-F9139FDAF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075974"/>
              </p:ext>
            </p:extLst>
          </p:nvPr>
        </p:nvGraphicFramePr>
        <p:xfrm>
          <a:off x="1403490" y="1845837"/>
          <a:ext cx="9163868" cy="421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793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789A-C7FA-4DAF-F9BB-CB671C3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531" y="500062"/>
            <a:ext cx="7368341" cy="1325563"/>
          </a:xfrm>
        </p:spPr>
        <p:txBody>
          <a:bodyPr/>
          <a:lstStyle/>
          <a:p>
            <a:r>
              <a:rPr lang="en-GB" b="1" dirty="0"/>
              <a:t>Your PCC’s and Congregations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415DA-9172-6977-8D75-347365B72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Use this </a:t>
            </a: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PowerPoint</a:t>
            </a:r>
            <a:r>
              <a:rPr lang="en-GB" dirty="0"/>
              <a:t> in small groups or at your PCC’s.</a:t>
            </a:r>
          </a:p>
          <a:p>
            <a:r>
              <a:rPr lang="en-GB" dirty="0"/>
              <a:t>Watch the </a:t>
            </a: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Video</a:t>
            </a:r>
            <a:r>
              <a:rPr lang="en-GB" dirty="0"/>
              <a:t> at home, in small groups or in your PCC’s.</a:t>
            </a:r>
          </a:p>
          <a:p>
            <a:r>
              <a:rPr lang="en-GB" dirty="0"/>
              <a:t>Use this accompanying </a:t>
            </a: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Booklet</a:t>
            </a:r>
            <a:r>
              <a:rPr lang="en-GB" dirty="0"/>
              <a:t> either with the Video or PowerPoint.</a:t>
            </a:r>
          </a:p>
          <a:p>
            <a:endParaRPr lang="en-GB" sz="1000" dirty="0"/>
          </a:p>
          <a:p>
            <a:pPr marL="0" indent="0">
              <a:buNone/>
            </a:pPr>
            <a:r>
              <a:rPr lang="en-GB" dirty="0"/>
              <a:t>	You can download all three here:</a:t>
            </a:r>
          </a:p>
          <a:p>
            <a:pPr lvl="4"/>
            <a:r>
              <a:rPr lang="en-GB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https://tinyurl.com/3b6tut8h</a:t>
            </a:r>
            <a:endParaRPr lang="en-GB" b="1" dirty="0">
              <a:solidFill>
                <a:srgbClr val="0070C0"/>
              </a:solidFill>
            </a:endParaRPr>
          </a:p>
          <a:p>
            <a:pPr marL="1828800" lvl="4" indent="0">
              <a:buNone/>
            </a:pPr>
            <a:endParaRPr lang="en-GB" sz="400" dirty="0"/>
          </a:p>
          <a:p>
            <a:pPr lvl="4"/>
            <a:r>
              <a:rPr lang="en-GB" i="1" dirty="0"/>
              <a:t>(Or contact me for paper copies.)</a:t>
            </a:r>
          </a:p>
          <a:p>
            <a:pPr marL="1828800" lvl="4" indent="0">
              <a:buNone/>
            </a:pPr>
            <a:endParaRPr lang="en-GB" sz="1600" i="1" dirty="0"/>
          </a:p>
          <a:p>
            <a:r>
              <a:rPr lang="en-GB" dirty="0"/>
              <a:t>Zoom calls or in-person visits can also be arranged.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E06CC92-A866-3926-B64D-49AA73F85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0476" y="3429000"/>
            <a:ext cx="1611984" cy="16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9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6922D-A18E-DC52-10B5-12A77E9F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570" y="1579439"/>
            <a:ext cx="9363807" cy="472380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Faithful God, as you led your people of old,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a new and fruitful place,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lead us too today we pray.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us the way to go,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help us on the way with the courage and the faith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imagination that we need,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we may be the church that you truly called us to be.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ask this in the name of Jesus Christ our Lord.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0B9DEF-B356-2C0E-0AB6-A0E54AC4E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1392" y="554755"/>
            <a:ext cx="4294894" cy="928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Let us Pray...</a:t>
            </a:r>
          </a:p>
        </p:txBody>
      </p:sp>
    </p:spTree>
    <p:extLst>
      <p:ext uri="{BB962C8B-B14F-4D97-AF65-F5344CB8AC3E}">
        <p14:creationId xmlns:p14="http://schemas.microsoft.com/office/powerpoint/2010/main" val="329967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709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Reality...</a:t>
            </a:r>
          </a:p>
        </p:txBody>
      </p:sp>
      <p:pic>
        <p:nvPicPr>
          <p:cNvPr id="3" name="Picture 2" descr="A purple cross in a circle&#10;&#10;Description automatically generated">
            <a:extLst>
              <a:ext uri="{FF2B5EF4-FFF2-40B4-BE49-F238E27FC236}">
                <a16:creationId xmlns:a16="http://schemas.microsoft.com/office/drawing/2014/main" id="{9A21685A-9CEB-A66F-BC75-5092B77BE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1" y="2276693"/>
            <a:ext cx="19052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3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709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Reality...</a:t>
            </a:r>
          </a:p>
        </p:txBody>
      </p:sp>
      <p:pic>
        <p:nvPicPr>
          <p:cNvPr id="24" name="Picture 23" descr="A map of a country&#10;&#10;Description automatically generated">
            <a:extLst>
              <a:ext uri="{FF2B5EF4-FFF2-40B4-BE49-F238E27FC236}">
                <a16:creationId xmlns:a16="http://schemas.microsoft.com/office/drawing/2014/main" id="{1D763DCF-1827-9422-F69A-566006D5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" y="2191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cartoon of a church&#10;&#10;Description automatically generated">
            <a:extLst>
              <a:ext uri="{FF2B5EF4-FFF2-40B4-BE49-F238E27FC236}">
                <a16:creationId xmlns:a16="http://schemas.microsoft.com/office/drawing/2014/main" id="{ED71BA73-F6DB-5376-F24C-CE642933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5" y="2421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urple cross in a circle&#10;&#10;Description automatically generated">
            <a:extLst>
              <a:ext uri="{FF2B5EF4-FFF2-40B4-BE49-F238E27FC236}">
                <a16:creationId xmlns:a16="http://schemas.microsoft.com/office/drawing/2014/main" id="{9A21685A-9CEB-A66F-BC75-5092B77BE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1" y="2276693"/>
            <a:ext cx="19052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1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709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Reality...</a:t>
            </a:r>
          </a:p>
        </p:txBody>
      </p:sp>
      <p:pic>
        <p:nvPicPr>
          <p:cNvPr id="24" name="Picture 23" descr="A map of a country&#10;&#10;Description automatically generated">
            <a:extLst>
              <a:ext uri="{FF2B5EF4-FFF2-40B4-BE49-F238E27FC236}">
                <a16:creationId xmlns:a16="http://schemas.microsoft.com/office/drawing/2014/main" id="{1D763DCF-1827-9422-F69A-566006D5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" y="2191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map of a country&#10;&#10;Description automatically generated">
            <a:extLst>
              <a:ext uri="{FF2B5EF4-FFF2-40B4-BE49-F238E27FC236}">
                <a16:creationId xmlns:a16="http://schemas.microsoft.com/office/drawing/2014/main" id="{586295C8-EBB6-0233-75B4-6914BA66D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8" y="2343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cartoon of a church&#10;&#10;Description automatically generated">
            <a:extLst>
              <a:ext uri="{FF2B5EF4-FFF2-40B4-BE49-F238E27FC236}">
                <a16:creationId xmlns:a16="http://schemas.microsoft.com/office/drawing/2014/main" id="{ED71BA73-F6DB-5376-F24C-CE642933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5" y="2421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cartoon of a church&#10;&#10;Description automatically generated">
            <a:extLst>
              <a:ext uri="{FF2B5EF4-FFF2-40B4-BE49-F238E27FC236}">
                <a16:creationId xmlns:a16="http://schemas.microsoft.com/office/drawing/2014/main" id="{8498F266-ED42-6FE8-6EE5-062EED1E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5" y="2574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urple cross in a circle&#10;&#10;Description automatically generated">
            <a:extLst>
              <a:ext uri="{FF2B5EF4-FFF2-40B4-BE49-F238E27FC236}">
                <a16:creationId xmlns:a16="http://schemas.microsoft.com/office/drawing/2014/main" id="{9A21685A-9CEB-A66F-BC75-5092B77BE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1" y="2276693"/>
            <a:ext cx="19052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6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709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Reality...</a:t>
            </a:r>
          </a:p>
        </p:txBody>
      </p:sp>
      <p:pic>
        <p:nvPicPr>
          <p:cNvPr id="24" name="Picture 23" descr="A map of a country&#10;&#10;Description automatically generated">
            <a:extLst>
              <a:ext uri="{FF2B5EF4-FFF2-40B4-BE49-F238E27FC236}">
                <a16:creationId xmlns:a16="http://schemas.microsoft.com/office/drawing/2014/main" id="{1D763DCF-1827-9422-F69A-566006D5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" y="2191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map of a country&#10;&#10;Description automatically generated">
            <a:extLst>
              <a:ext uri="{FF2B5EF4-FFF2-40B4-BE49-F238E27FC236}">
                <a16:creationId xmlns:a16="http://schemas.microsoft.com/office/drawing/2014/main" id="{586295C8-EBB6-0233-75B4-6914BA66D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8" y="2343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A map of a country&#10;&#10;Description automatically generated">
            <a:extLst>
              <a:ext uri="{FF2B5EF4-FFF2-40B4-BE49-F238E27FC236}">
                <a16:creationId xmlns:a16="http://schemas.microsoft.com/office/drawing/2014/main" id="{098BCCEF-A7EA-1E33-E6DC-9395A48AF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8" y="24959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cartoon of a church&#10;&#10;Description automatically generated">
            <a:extLst>
              <a:ext uri="{FF2B5EF4-FFF2-40B4-BE49-F238E27FC236}">
                <a16:creationId xmlns:a16="http://schemas.microsoft.com/office/drawing/2014/main" id="{ED71BA73-F6DB-5376-F24C-CE642933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5" y="2421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cartoon of a church&#10;&#10;Description automatically generated">
            <a:extLst>
              <a:ext uri="{FF2B5EF4-FFF2-40B4-BE49-F238E27FC236}">
                <a16:creationId xmlns:a16="http://schemas.microsoft.com/office/drawing/2014/main" id="{8498F266-ED42-6FE8-6EE5-062EED1E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5" y="2574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A cartoon of a church&#10;&#10;Description automatically generated">
            <a:extLst>
              <a:ext uri="{FF2B5EF4-FFF2-40B4-BE49-F238E27FC236}">
                <a16:creationId xmlns:a16="http://schemas.microsoft.com/office/drawing/2014/main" id="{E7DBAFD1-AC3D-8C2C-5B29-01C549AB9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25" y="27266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urple cross in a circle&#10;&#10;Description automatically generated">
            <a:extLst>
              <a:ext uri="{FF2B5EF4-FFF2-40B4-BE49-F238E27FC236}">
                <a16:creationId xmlns:a16="http://schemas.microsoft.com/office/drawing/2014/main" id="{9A21685A-9CEB-A66F-BC75-5092B77BE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1" y="2276693"/>
            <a:ext cx="19052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709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Reality...</a:t>
            </a:r>
          </a:p>
        </p:txBody>
      </p:sp>
      <p:pic>
        <p:nvPicPr>
          <p:cNvPr id="24" name="Picture 23" descr="A map of a country&#10;&#10;Description automatically generated">
            <a:extLst>
              <a:ext uri="{FF2B5EF4-FFF2-40B4-BE49-F238E27FC236}">
                <a16:creationId xmlns:a16="http://schemas.microsoft.com/office/drawing/2014/main" id="{1D763DCF-1827-9422-F69A-566006D5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" y="2191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map of a country&#10;&#10;Description automatically generated">
            <a:extLst>
              <a:ext uri="{FF2B5EF4-FFF2-40B4-BE49-F238E27FC236}">
                <a16:creationId xmlns:a16="http://schemas.microsoft.com/office/drawing/2014/main" id="{586295C8-EBB6-0233-75B4-6914BA66D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8" y="2343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A map of a country&#10;&#10;Description automatically generated">
            <a:extLst>
              <a:ext uri="{FF2B5EF4-FFF2-40B4-BE49-F238E27FC236}">
                <a16:creationId xmlns:a16="http://schemas.microsoft.com/office/drawing/2014/main" id="{098BCCEF-A7EA-1E33-E6DC-9395A48AF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8" y="24959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map of a country&#10;&#10;Description automatically generated">
            <a:extLst>
              <a:ext uri="{FF2B5EF4-FFF2-40B4-BE49-F238E27FC236}">
                <a16:creationId xmlns:a16="http://schemas.microsoft.com/office/drawing/2014/main" id="{1C119563-D3AC-F4F7-89C5-59C967DC4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8" y="26483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cartoon of a church&#10;&#10;Description automatically generated">
            <a:extLst>
              <a:ext uri="{FF2B5EF4-FFF2-40B4-BE49-F238E27FC236}">
                <a16:creationId xmlns:a16="http://schemas.microsoft.com/office/drawing/2014/main" id="{ED71BA73-F6DB-5376-F24C-CE642933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5" y="2421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cartoon of a church&#10;&#10;Description automatically generated">
            <a:extLst>
              <a:ext uri="{FF2B5EF4-FFF2-40B4-BE49-F238E27FC236}">
                <a16:creationId xmlns:a16="http://schemas.microsoft.com/office/drawing/2014/main" id="{8498F266-ED42-6FE8-6EE5-062EED1E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5" y="2574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A cartoon of a church&#10;&#10;Description automatically generated">
            <a:extLst>
              <a:ext uri="{FF2B5EF4-FFF2-40B4-BE49-F238E27FC236}">
                <a16:creationId xmlns:a16="http://schemas.microsoft.com/office/drawing/2014/main" id="{E7DBAFD1-AC3D-8C2C-5B29-01C549AB9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25" y="27266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A cartoon of a church&#10;&#10;Description automatically generated">
            <a:extLst>
              <a:ext uri="{FF2B5EF4-FFF2-40B4-BE49-F238E27FC236}">
                <a16:creationId xmlns:a16="http://schemas.microsoft.com/office/drawing/2014/main" id="{07F04BB5-4496-06A5-A3D1-6A6019D18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25" y="28790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urple cross in a circle&#10;&#10;Description automatically generated">
            <a:extLst>
              <a:ext uri="{FF2B5EF4-FFF2-40B4-BE49-F238E27FC236}">
                <a16:creationId xmlns:a16="http://schemas.microsoft.com/office/drawing/2014/main" id="{9A21685A-9CEB-A66F-BC75-5092B77BE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1" y="2276693"/>
            <a:ext cx="19052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1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hurch&#10;&#10;Description automatically generated">
            <a:extLst>
              <a:ext uri="{FF2B5EF4-FFF2-40B4-BE49-F238E27FC236}">
                <a16:creationId xmlns:a16="http://schemas.microsoft.com/office/drawing/2014/main" id="{56CA232C-A5D0-0F8D-0F4B-65682CFD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5" y="2269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9D5C1F7-99FC-DE84-FF70-1EB553836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b="2922"/>
          <a:stretch/>
        </p:blipFill>
        <p:spPr>
          <a:xfrm>
            <a:off x="6711622" y="1949352"/>
            <a:ext cx="1742192" cy="276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map of a country&#10;&#10;Description automatically generated">
            <a:extLst>
              <a:ext uri="{FF2B5EF4-FFF2-40B4-BE49-F238E27FC236}">
                <a16:creationId xmlns:a16="http://schemas.microsoft.com/office/drawing/2014/main" id="{2C38219C-BD44-3B87-408F-C0208769C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8" y="2038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BE607F92-1C01-A773-CA35-271AB8C28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9" y="2705420"/>
            <a:ext cx="790685" cy="9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Red ovals on a yellow background&#10;&#10;Description automatically generated">
            <a:extLst>
              <a:ext uri="{FF2B5EF4-FFF2-40B4-BE49-F238E27FC236}">
                <a16:creationId xmlns:a16="http://schemas.microsoft.com/office/drawing/2014/main" id="{182EC414-996F-8075-5FC1-5CE4A183A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43" y="2743525"/>
            <a:ext cx="1009791" cy="9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16FCCD-3996-87EF-FD2D-BA0A7175B6DA}"/>
              </a:ext>
            </a:extLst>
          </p:cNvPr>
          <p:cNvSpPr txBox="1"/>
          <p:nvPr/>
        </p:nvSpPr>
        <p:spPr>
          <a:xfrm>
            <a:off x="1603038" y="533580"/>
            <a:ext cx="4709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Reality...</a:t>
            </a:r>
          </a:p>
        </p:txBody>
      </p:sp>
      <p:pic>
        <p:nvPicPr>
          <p:cNvPr id="24" name="Picture 23" descr="A map of a country&#10;&#10;Description automatically generated">
            <a:extLst>
              <a:ext uri="{FF2B5EF4-FFF2-40B4-BE49-F238E27FC236}">
                <a16:creationId xmlns:a16="http://schemas.microsoft.com/office/drawing/2014/main" id="{1D763DCF-1827-9422-F69A-566006D5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8" y="21911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map of a country&#10;&#10;Description automatically generated">
            <a:extLst>
              <a:ext uri="{FF2B5EF4-FFF2-40B4-BE49-F238E27FC236}">
                <a16:creationId xmlns:a16="http://schemas.microsoft.com/office/drawing/2014/main" id="{586295C8-EBB6-0233-75B4-6914BA66D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8" y="23435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A map of a country&#10;&#10;Description automatically generated">
            <a:extLst>
              <a:ext uri="{FF2B5EF4-FFF2-40B4-BE49-F238E27FC236}">
                <a16:creationId xmlns:a16="http://schemas.microsoft.com/office/drawing/2014/main" id="{098BCCEF-A7EA-1E33-E6DC-9395A48AF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8" y="24959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map of a country&#10;&#10;Description automatically generated">
            <a:extLst>
              <a:ext uri="{FF2B5EF4-FFF2-40B4-BE49-F238E27FC236}">
                <a16:creationId xmlns:a16="http://schemas.microsoft.com/office/drawing/2014/main" id="{1C119563-D3AC-F4F7-89C5-59C967DC4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8" y="26483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A map of a country&#10;&#10;Description automatically generated">
            <a:extLst>
              <a:ext uri="{FF2B5EF4-FFF2-40B4-BE49-F238E27FC236}">
                <a16:creationId xmlns:a16="http://schemas.microsoft.com/office/drawing/2014/main" id="{A35A3F5F-904E-CDDC-08E7-C6462FCED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18" y="2800705"/>
            <a:ext cx="2629267" cy="2591162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cartoon of a church&#10;&#10;Description automatically generated">
            <a:extLst>
              <a:ext uri="{FF2B5EF4-FFF2-40B4-BE49-F238E27FC236}">
                <a16:creationId xmlns:a16="http://schemas.microsoft.com/office/drawing/2014/main" id="{ED71BA73-F6DB-5376-F24C-CE6429334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25" y="24218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cartoon of a church&#10;&#10;Description automatically generated">
            <a:extLst>
              <a:ext uri="{FF2B5EF4-FFF2-40B4-BE49-F238E27FC236}">
                <a16:creationId xmlns:a16="http://schemas.microsoft.com/office/drawing/2014/main" id="{8498F266-ED42-6FE8-6EE5-062EED1E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25" y="25742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A cartoon of a church&#10;&#10;Description automatically generated">
            <a:extLst>
              <a:ext uri="{FF2B5EF4-FFF2-40B4-BE49-F238E27FC236}">
                <a16:creationId xmlns:a16="http://schemas.microsoft.com/office/drawing/2014/main" id="{E7DBAFD1-AC3D-8C2C-5B29-01C549AB9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25" y="27266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A cartoon of a church&#10;&#10;Description automatically generated">
            <a:extLst>
              <a:ext uri="{FF2B5EF4-FFF2-40B4-BE49-F238E27FC236}">
                <a16:creationId xmlns:a16="http://schemas.microsoft.com/office/drawing/2014/main" id="{07F04BB5-4496-06A5-A3D1-6A6019D18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25" y="28790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A cartoon of a church&#10;&#10;Description automatically generated">
            <a:extLst>
              <a:ext uri="{FF2B5EF4-FFF2-40B4-BE49-F238E27FC236}">
                <a16:creationId xmlns:a16="http://schemas.microsoft.com/office/drawing/2014/main" id="{A8765CDE-AF66-1B56-D183-19FBCE5FA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25" y="3031498"/>
            <a:ext cx="1921105" cy="2124859"/>
          </a:xfrm>
          <a:prstGeom prst="rect">
            <a:avLst/>
          </a:prstGeom>
          <a:ln>
            <a:solidFill>
              <a:srgbClr val="6D1D6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urple cross in a circle&#10;&#10;Description automatically generated">
            <a:extLst>
              <a:ext uri="{FF2B5EF4-FFF2-40B4-BE49-F238E27FC236}">
                <a16:creationId xmlns:a16="http://schemas.microsoft.com/office/drawing/2014/main" id="{9A21685A-9CEB-A66F-BC75-5092B77BE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1" y="2276693"/>
            <a:ext cx="1905266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2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321</Words>
  <Application>Microsoft Office PowerPoint</Application>
  <PresentationFormat>Widescreen</PresentationFormat>
  <Paragraphs>55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minion-pro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 Deanery Plans for a fruitful and sustainable future.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PCC’s and Congregations</vt:lpstr>
      <vt:lpstr>Let us Pray...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Rev'd Andy Atkins</dc:creator>
  <cp:lastModifiedBy>Andy Atkins</cp:lastModifiedBy>
  <cp:revision>1</cp:revision>
  <dcterms:created xsi:type="dcterms:W3CDTF">2024-03-15T20:06:22Z</dcterms:created>
  <dcterms:modified xsi:type="dcterms:W3CDTF">2024-03-18T14:47:21Z</dcterms:modified>
</cp:coreProperties>
</file>